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70" r:id="rId5"/>
    <p:sldId id="261" r:id="rId6"/>
    <p:sldId id="742" r:id="rId7"/>
    <p:sldId id="736" r:id="rId8"/>
    <p:sldId id="727" r:id="rId9"/>
    <p:sldId id="733" r:id="rId10"/>
    <p:sldId id="723" r:id="rId11"/>
    <p:sldId id="740" r:id="rId12"/>
    <p:sldId id="744" r:id="rId13"/>
    <p:sldId id="746" r:id="rId14"/>
    <p:sldId id="747" r:id="rId15"/>
    <p:sldId id="748" r:id="rId16"/>
    <p:sldId id="753" r:id="rId17"/>
    <p:sldId id="750" r:id="rId18"/>
    <p:sldId id="751" r:id="rId19"/>
    <p:sldId id="754" r:id="rId20"/>
    <p:sldId id="755" r:id="rId21"/>
    <p:sldId id="72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E6E6E6"/>
    <a:srgbClr val="1C1E26"/>
    <a:srgbClr val="303342"/>
    <a:srgbClr val="485F74"/>
    <a:srgbClr val="354655"/>
    <a:srgbClr val="C80000"/>
    <a:srgbClr val="85B31F"/>
    <a:srgbClr val="3C4052"/>
    <a:srgbClr val="D8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9F861C-2BB4-4E12-99D5-EF39622B6F63}" v="2103" dt="2020-02-21T13:29:06.6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584" autoAdjust="0"/>
  </p:normalViewPr>
  <p:slideViewPr>
    <p:cSldViewPr snapToGrid="0">
      <p:cViewPr varScale="1">
        <p:scale>
          <a:sx n="78" d="100"/>
          <a:sy n="78" d="100"/>
        </p:scale>
        <p:origin x="456" y="78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5B4D5B-100A-4A9D-B59B-54136E962D1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6BBF09-51D8-448C-901A-67504498176B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quán</a:t>
          </a:r>
          <a:r>
            <a:rPr lang="en-US" dirty="0"/>
            <a:t> cafe</a:t>
          </a:r>
        </a:p>
      </dgm:t>
    </dgm:pt>
    <dgm:pt modelId="{972A4952-063C-4280-A9DA-13D8AC44EE10}" type="parTrans" cxnId="{25F01009-0126-42A0-943F-4E4BF4BA043C}">
      <dgm:prSet/>
      <dgm:spPr/>
      <dgm:t>
        <a:bodyPr/>
        <a:lstStyle/>
        <a:p>
          <a:endParaRPr lang="en-US"/>
        </a:p>
      </dgm:t>
    </dgm:pt>
    <dgm:pt modelId="{25DD3659-B44E-4C34-B7BE-44EC3E03BAC0}" type="sibTrans" cxnId="{25F01009-0126-42A0-943F-4E4BF4BA043C}">
      <dgm:prSet/>
      <dgm:spPr/>
      <dgm:t>
        <a:bodyPr/>
        <a:lstStyle/>
        <a:p>
          <a:endParaRPr lang="en-US"/>
        </a:p>
      </dgm:t>
    </dgm:pt>
    <dgm:pt modelId="{F1E2400D-E2E3-438C-9918-6F8D7C39C266}">
      <dgm:prSet phldrT="[Text]"/>
      <dgm:spPr/>
      <dgm:t>
        <a:bodyPr/>
        <a:lstStyle/>
        <a:p>
          <a:r>
            <a:rPr lang="en-US" dirty="0"/>
            <a:t>QL Tài </a:t>
          </a:r>
          <a:r>
            <a:rPr lang="en-US" dirty="0" err="1"/>
            <a:t>khoản</a:t>
          </a:r>
          <a:endParaRPr lang="en-US" dirty="0"/>
        </a:p>
      </dgm:t>
    </dgm:pt>
    <dgm:pt modelId="{AC18A4F4-F398-4575-A8BC-D13EA3D33FD9}" type="parTrans" cxnId="{DD777344-48CD-406B-A793-FD14C04EE828}">
      <dgm:prSet/>
      <dgm:spPr/>
      <dgm:t>
        <a:bodyPr/>
        <a:lstStyle/>
        <a:p>
          <a:endParaRPr lang="en-US"/>
        </a:p>
      </dgm:t>
    </dgm:pt>
    <dgm:pt modelId="{A4ABC3AC-F0A6-4A26-A89D-944A9AE0A56C}" type="sibTrans" cxnId="{DD777344-48CD-406B-A793-FD14C04EE828}">
      <dgm:prSet/>
      <dgm:spPr/>
      <dgm:t>
        <a:bodyPr/>
        <a:lstStyle/>
        <a:p>
          <a:endParaRPr lang="en-US"/>
        </a:p>
      </dgm:t>
    </dgm:pt>
    <dgm:pt modelId="{213F4DA8-6C7B-4F33-8E37-056C54272D97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Vật</a:t>
          </a:r>
          <a:r>
            <a:rPr lang="en-US" dirty="0"/>
            <a:t> </a:t>
          </a:r>
          <a:r>
            <a:rPr lang="en-US" dirty="0" err="1"/>
            <a:t>tư</a:t>
          </a:r>
          <a:endParaRPr lang="en-US" dirty="0"/>
        </a:p>
      </dgm:t>
    </dgm:pt>
    <dgm:pt modelId="{B5ABBF4D-D2DD-4062-B46C-78F775142BF9}" type="parTrans" cxnId="{B2674A4D-E4EA-40AB-99CC-9BEBF99FF5CA}">
      <dgm:prSet/>
      <dgm:spPr/>
      <dgm:t>
        <a:bodyPr/>
        <a:lstStyle/>
        <a:p>
          <a:endParaRPr lang="en-US"/>
        </a:p>
      </dgm:t>
    </dgm:pt>
    <dgm:pt modelId="{A1F2C7D1-DFFA-40BC-B9F8-1F258D12A130}" type="sibTrans" cxnId="{B2674A4D-E4EA-40AB-99CC-9BEBF99FF5CA}">
      <dgm:prSet/>
      <dgm:spPr/>
      <dgm:t>
        <a:bodyPr/>
        <a:lstStyle/>
        <a:p>
          <a:endParaRPr lang="en-US"/>
        </a:p>
      </dgm:t>
    </dgm:pt>
    <dgm:pt modelId="{99D165F1-0A76-4C26-9CBA-18A7CACAB1F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Hạt</a:t>
          </a:r>
          <a:r>
            <a:rPr lang="en-US" dirty="0"/>
            <a:t> coffee</a:t>
          </a:r>
        </a:p>
      </dgm:t>
    </dgm:pt>
    <dgm:pt modelId="{7DCCD644-140B-4A04-A6AE-E51518B8FD56}" type="parTrans" cxnId="{7206FB39-9807-46EA-8FF6-3FACAE2AEA06}">
      <dgm:prSet/>
      <dgm:spPr/>
      <dgm:t>
        <a:bodyPr/>
        <a:lstStyle/>
        <a:p>
          <a:endParaRPr lang="en-US"/>
        </a:p>
      </dgm:t>
    </dgm:pt>
    <dgm:pt modelId="{D9D82348-7B8B-436F-AD6B-97693E18DE06}" type="sibTrans" cxnId="{7206FB39-9807-46EA-8FF6-3FACAE2AEA06}">
      <dgm:prSet/>
      <dgm:spPr/>
      <dgm:t>
        <a:bodyPr/>
        <a:lstStyle/>
        <a:p>
          <a:endParaRPr lang="en-US"/>
        </a:p>
      </dgm:t>
    </dgm:pt>
    <dgm:pt modelId="{21A57703-586A-441C-9D98-CA525F683C4C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Túi</a:t>
          </a:r>
          <a:r>
            <a:rPr lang="en-US" dirty="0"/>
            <a:t> coffee</a:t>
          </a:r>
        </a:p>
      </dgm:t>
    </dgm:pt>
    <dgm:pt modelId="{706E8292-488B-46EF-A4D4-4DB815C854DE}" type="parTrans" cxnId="{17AAC218-9A73-46A4-8F72-2EC1D703C038}">
      <dgm:prSet/>
      <dgm:spPr/>
      <dgm:t>
        <a:bodyPr/>
        <a:lstStyle/>
        <a:p>
          <a:endParaRPr lang="en-US"/>
        </a:p>
      </dgm:t>
    </dgm:pt>
    <dgm:pt modelId="{501F112D-0DCB-4759-8EC8-ED41454A8E9C}" type="sibTrans" cxnId="{17AAC218-9A73-46A4-8F72-2EC1D703C038}">
      <dgm:prSet/>
      <dgm:spPr/>
      <dgm:t>
        <a:bodyPr/>
        <a:lstStyle/>
        <a:p>
          <a:endParaRPr lang="en-US"/>
        </a:p>
      </dgm:t>
    </dgm:pt>
    <dgm:pt modelId="{EF4BD1FD-3CD7-4367-8583-7C681FCC155A}">
      <dgm:prSet phldrT="[Text]"/>
      <dgm:spPr/>
      <dgm:t>
        <a:bodyPr/>
        <a:lstStyle/>
        <a:p>
          <a:r>
            <a:rPr lang="en-US" dirty="0"/>
            <a:t>QL Kem </a:t>
          </a:r>
          <a:r>
            <a:rPr lang="en-US" dirty="0" err="1"/>
            <a:t>sốt</a:t>
          </a:r>
          <a:endParaRPr lang="en-US" dirty="0"/>
        </a:p>
      </dgm:t>
    </dgm:pt>
    <dgm:pt modelId="{F7C5B5C7-B2C1-4081-9303-D7A5843B4984}" type="parTrans" cxnId="{87F40575-ACAA-436E-88E0-8487EC5C0218}">
      <dgm:prSet/>
      <dgm:spPr/>
      <dgm:t>
        <a:bodyPr/>
        <a:lstStyle/>
        <a:p>
          <a:endParaRPr lang="en-US"/>
        </a:p>
      </dgm:t>
    </dgm:pt>
    <dgm:pt modelId="{506C843D-7C45-4072-91DC-FCE1939820D3}" type="sibTrans" cxnId="{87F40575-ACAA-436E-88E0-8487EC5C0218}">
      <dgm:prSet/>
      <dgm:spPr/>
      <dgm:t>
        <a:bodyPr/>
        <a:lstStyle/>
        <a:p>
          <a:endParaRPr lang="en-US"/>
        </a:p>
      </dgm:t>
    </dgm:pt>
    <dgm:pt modelId="{ACB65C94-4D8E-43E2-A134-DD99805E7BFC}">
      <dgm:prSet phldrT="[Text]"/>
      <dgm:spPr/>
      <dgm:t>
        <a:bodyPr/>
        <a:lstStyle/>
        <a:p>
          <a:r>
            <a:rPr lang="en-US" dirty="0"/>
            <a:t>QL quyền </a:t>
          </a:r>
          <a:r>
            <a:rPr lang="en-US" dirty="0" err="1"/>
            <a:t>truy</a:t>
          </a:r>
          <a:r>
            <a:rPr lang="en-US" dirty="0"/>
            <a:t> </a:t>
          </a:r>
          <a:r>
            <a:rPr lang="en-US" dirty="0" err="1"/>
            <a:t>cập</a:t>
          </a:r>
          <a:endParaRPr lang="en-US" dirty="0"/>
        </a:p>
      </dgm:t>
    </dgm:pt>
    <dgm:pt modelId="{C4A3088A-79C7-4AC2-BAEB-8C2B064CEA0F}" type="parTrans" cxnId="{700049C2-9C52-41DE-89A4-B3B661584264}">
      <dgm:prSet/>
      <dgm:spPr/>
      <dgm:t>
        <a:bodyPr/>
        <a:lstStyle/>
        <a:p>
          <a:endParaRPr lang="en-US"/>
        </a:p>
      </dgm:t>
    </dgm:pt>
    <dgm:pt modelId="{569B7983-4259-49A6-B7B0-E45D3C7F64C1}" type="sibTrans" cxnId="{700049C2-9C52-41DE-89A4-B3B661584264}">
      <dgm:prSet/>
      <dgm:spPr/>
      <dgm:t>
        <a:bodyPr/>
        <a:lstStyle/>
        <a:p>
          <a:endParaRPr lang="en-US"/>
        </a:p>
      </dgm:t>
    </dgm:pt>
    <dgm:pt modelId="{1DBED767-85AA-4275-A561-B10EE2E8A4A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người</a:t>
          </a:r>
          <a:r>
            <a:rPr lang="en-US" dirty="0"/>
            <a:t> </a:t>
          </a:r>
          <a:r>
            <a:rPr lang="en-US" dirty="0" err="1"/>
            <a:t>dùng</a:t>
          </a:r>
          <a:endParaRPr lang="en-US" dirty="0"/>
        </a:p>
      </dgm:t>
    </dgm:pt>
    <dgm:pt modelId="{F3422ADA-FFA5-45C8-8D5B-1BFDE9DFDC06}" type="parTrans" cxnId="{A86EDF77-F7B1-4D84-8618-241CE35BB7F8}">
      <dgm:prSet/>
      <dgm:spPr/>
      <dgm:t>
        <a:bodyPr/>
        <a:lstStyle/>
        <a:p>
          <a:endParaRPr lang="en-US"/>
        </a:p>
      </dgm:t>
    </dgm:pt>
    <dgm:pt modelId="{CDAE0C40-6B82-4288-857F-6CE30DC70362}" type="sibTrans" cxnId="{A86EDF77-F7B1-4D84-8618-241CE35BB7F8}">
      <dgm:prSet/>
      <dgm:spPr/>
      <dgm:t>
        <a:bodyPr/>
        <a:lstStyle/>
        <a:p>
          <a:endParaRPr lang="en-US"/>
        </a:p>
      </dgm:t>
    </dgm:pt>
    <dgm:pt modelId="{6AA1E1DE-93CF-484A-AC92-6C9D88DBDCBC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Phụ</a:t>
          </a:r>
          <a:r>
            <a:rPr lang="en-US" dirty="0"/>
            <a:t> </a:t>
          </a:r>
          <a:r>
            <a:rPr lang="en-US" dirty="0" err="1"/>
            <a:t>kiện</a:t>
          </a:r>
          <a:endParaRPr lang="en-US" dirty="0"/>
        </a:p>
      </dgm:t>
    </dgm:pt>
    <dgm:pt modelId="{6F9E90F4-F1A9-4321-BD51-988FC9BEF662}" type="parTrans" cxnId="{3425196F-9CC2-423C-953C-0EA1EA7D1426}">
      <dgm:prSet/>
      <dgm:spPr/>
      <dgm:t>
        <a:bodyPr/>
        <a:lstStyle/>
        <a:p>
          <a:endParaRPr lang="en-US"/>
        </a:p>
      </dgm:t>
    </dgm:pt>
    <dgm:pt modelId="{0003456A-4F30-49B0-A9BD-3B5E86C4ED67}" type="sibTrans" cxnId="{3425196F-9CC2-423C-953C-0EA1EA7D1426}">
      <dgm:prSet/>
      <dgm:spPr/>
      <dgm:t>
        <a:bodyPr/>
        <a:lstStyle/>
        <a:p>
          <a:endParaRPr lang="en-US"/>
        </a:p>
      </dgm:t>
    </dgm:pt>
    <dgm:pt modelId="{D994AC46-F1AA-4323-B108-D38CE23147F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endParaRPr lang="en-US" dirty="0"/>
        </a:p>
      </dgm:t>
    </dgm:pt>
    <dgm:pt modelId="{2858DC7B-2F8E-4E4A-8A58-4A6F16D4AE48}" type="parTrans" cxnId="{D0B385A7-344C-4112-B6A6-53AED053890E}">
      <dgm:prSet/>
      <dgm:spPr/>
      <dgm:t>
        <a:bodyPr/>
        <a:lstStyle/>
        <a:p>
          <a:endParaRPr lang="en-US"/>
        </a:p>
      </dgm:t>
    </dgm:pt>
    <dgm:pt modelId="{ED10811A-5ED8-4D24-9D02-F838BC54904D}" type="sibTrans" cxnId="{D0B385A7-344C-4112-B6A6-53AED053890E}">
      <dgm:prSet/>
      <dgm:spPr/>
      <dgm:t>
        <a:bodyPr/>
        <a:lstStyle/>
        <a:p>
          <a:endParaRPr lang="en-US"/>
        </a:p>
      </dgm:t>
    </dgm:pt>
    <dgm:pt modelId="{29D817FF-97EF-433C-A12C-FD12DDF99D2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khách</a:t>
          </a:r>
          <a:r>
            <a:rPr lang="en-US" dirty="0"/>
            <a:t> </a:t>
          </a:r>
          <a:r>
            <a:rPr lang="en-US" dirty="0" err="1"/>
            <a:t>mua</a:t>
          </a:r>
          <a:endParaRPr lang="en-US" dirty="0"/>
        </a:p>
      </dgm:t>
    </dgm:pt>
    <dgm:pt modelId="{A91639C5-5B65-426A-8A2F-78DABD843DC4}" type="parTrans" cxnId="{9228122F-7A24-43FB-A235-7565AA35182E}">
      <dgm:prSet/>
      <dgm:spPr/>
      <dgm:t>
        <a:bodyPr/>
        <a:lstStyle/>
        <a:p>
          <a:endParaRPr lang="en-US"/>
        </a:p>
      </dgm:t>
    </dgm:pt>
    <dgm:pt modelId="{817002DC-AF02-4A19-9FEC-F6D855F5DDDC}" type="sibTrans" cxnId="{9228122F-7A24-43FB-A235-7565AA35182E}">
      <dgm:prSet/>
      <dgm:spPr/>
      <dgm:t>
        <a:bodyPr/>
        <a:lstStyle/>
        <a:p>
          <a:endParaRPr lang="en-US"/>
        </a:p>
      </dgm:t>
    </dgm:pt>
    <dgm:pt modelId="{C46DD99C-5374-4F05-997F-7D2A0E45ED5F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mua</a:t>
          </a:r>
          <a:r>
            <a:rPr lang="en-US" dirty="0"/>
            <a:t> </a:t>
          </a:r>
          <a:r>
            <a:rPr lang="en-US" dirty="0" err="1"/>
            <a:t>vật</a:t>
          </a:r>
          <a:r>
            <a:rPr lang="en-US" dirty="0"/>
            <a:t> </a:t>
          </a:r>
          <a:r>
            <a:rPr lang="en-US" dirty="0" err="1"/>
            <a:t>tư</a:t>
          </a:r>
          <a:endParaRPr lang="en-US" dirty="0"/>
        </a:p>
      </dgm:t>
    </dgm:pt>
    <dgm:pt modelId="{1E1066AB-78F0-4E4C-834A-D65EEBE189F0}" type="parTrans" cxnId="{8B506897-9141-4FCE-818D-9C2FB26C8D40}">
      <dgm:prSet/>
      <dgm:spPr/>
      <dgm:t>
        <a:bodyPr/>
        <a:lstStyle/>
        <a:p>
          <a:endParaRPr lang="en-US"/>
        </a:p>
      </dgm:t>
    </dgm:pt>
    <dgm:pt modelId="{10950A30-E49B-4121-9566-F761E6D7D7C1}" type="sibTrans" cxnId="{8B506897-9141-4FCE-818D-9C2FB26C8D40}">
      <dgm:prSet/>
      <dgm:spPr/>
      <dgm:t>
        <a:bodyPr/>
        <a:lstStyle/>
        <a:p>
          <a:endParaRPr lang="en-US"/>
        </a:p>
      </dgm:t>
    </dgm:pt>
    <dgm:pt modelId="{F7344B3B-EE05-408A-B313-0CF5AECCC115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endParaRPr lang="en-US" dirty="0"/>
        </a:p>
      </dgm:t>
    </dgm:pt>
    <dgm:pt modelId="{5B7D50A1-1394-4411-A47F-CFFC0334EE1F}" type="parTrans" cxnId="{629B2BE7-9A4F-4C00-8C82-FD79C5E210EC}">
      <dgm:prSet/>
      <dgm:spPr/>
      <dgm:t>
        <a:bodyPr/>
        <a:lstStyle/>
        <a:p>
          <a:endParaRPr lang="en-US"/>
        </a:p>
      </dgm:t>
    </dgm:pt>
    <dgm:pt modelId="{FF68245F-2ABF-4A2E-98FA-2CBF8E34BF8F}" type="sibTrans" cxnId="{629B2BE7-9A4F-4C00-8C82-FD79C5E210EC}">
      <dgm:prSet/>
      <dgm:spPr/>
      <dgm:t>
        <a:bodyPr/>
        <a:lstStyle/>
        <a:p>
          <a:endParaRPr lang="en-US"/>
        </a:p>
      </dgm:t>
    </dgm:pt>
    <dgm:pt modelId="{E588BDBF-27E7-48FA-AA2F-CCD073B62355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doanh</a:t>
          </a:r>
          <a:r>
            <a:rPr lang="en-US" dirty="0"/>
            <a:t> </a:t>
          </a:r>
          <a:r>
            <a:rPr lang="en-US" dirty="0" err="1"/>
            <a:t>thu</a:t>
          </a:r>
          <a:r>
            <a:rPr lang="en-US" dirty="0"/>
            <a:t> </a:t>
          </a:r>
          <a:r>
            <a:rPr lang="en-US" dirty="0" err="1"/>
            <a:t>ngày</a:t>
          </a:r>
          <a:endParaRPr lang="en-US" dirty="0"/>
        </a:p>
      </dgm:t>
    </dgm:pt>
    <dgm:pt modelId="{D4215900-6875-4C43-9288-DDF81C893E7F}" type="parTrans" cxnId="{C47152E1-8787-48C3-873C-4EF8E13E4C4E}">
      <dgm:prSet/>
      <dgm:spPr/>
      <dgm:t>
        <a:bodyPr/>
        <a:lstStyle/>
        <a:p>
          <a:endParaRPr lang="en-US"/>
        </a:p>
      </dgm:t>
    </dgm:pt>
    <dgm:pt modelId="{C88C322A-B9D7-401A-998A-AAB86B3DCAF9}" type="sibTrans" cxnId="{C47152E1-8787-48C3-873C-4EF8E13E4C4E}">
      <dgm:prSet/>
      <dgm:spPr/>
      <dgm:t>
        <a:bodyPr/>
        <a:lstStyle/>
        <a:p>
          <a:endParaRPr lang="en-US"/>
        </a:p>
      </dgm:t>
    </dgm:pt>
    <dgm:pt modelId="{CB2793E0-A0AC-447A-8C30-2CEB6DE60BAF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doanh</a:t>
          </a:r>
          <a:r>
            <a:rPr lang="en-US" dirty="0"/>
            <a:t> </a:t>
          </a:r>
          <a:r>
            <a:rPr lang="en-US" dirty="0" err="1"/>
            <a:t>thu</a:t>
          </a:r>
          <a:r>
            <a:rPr lang="en-US" dirty="0"/>
            <a:t> </a:t>
          </a:r>
          <a:r>
            <a:rPr lang="en-US" dirty="0" err="1"/>
            <a:t>tuần</a:t>
          </a:r>
          <a:endParaRPr lang="en-US" dirty="0"/>
        </a:p>
      </dgm:t>
    </dgm:pt>
    <dgm:pt modelId="{2E136B9A-0C50-4426-9469-9E62FA456971}" type="parTrans" cxnId="{5FB59F61-8FEE-4010-A3D0-FE16561D81E5}">
      <dgm:prSet/>
      <dgm:spPr/>
      <dgm:t>
        <a:bodyPr/>
        <a:lstStyle/>
        <a:p>
          <a:endParaRPr lang="en-US"/>
        </a:p>
      </dgm:t>
    </dgm:pt>
    <dgm:pt modelId="{E9498DBD-CE83-43FD-9914-1F7E6CAAC3BF}" type="sibTrans" cxnId="{5FB59F61-8FEE-4010-A3D0-FE16561D81E5}">
      <dgm:prSet/>
      <dgm:spPr/>
      <dgm:t>
        <a:bodyPr/>
        <a:lstStyle/>
        <a:p>
          <a:endParaRPr lang="en-US"/>
        </a:p>
      </dgm:t>
    </dgm:pt>
    <dgm:pt modelId="{D65C8333-D36F-49B5-B5A8-71B149771D02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nợ</a:t>
          </a:r>
          <a:r>
            <a:rPr lang="en-US" dirty="0"/>
            <a:t> </a:t>
          </a:r>
          <a:r>
            <a:rPr lang="en-US" dirty="0" err="1"/>
            <a:t>quý</a:t>
          </a:r>
          <a:endParaRPr lang="en-US" dirty="0"/>
        </a:p>
      </dgm:t>
    </dgm:pt>
    <dgm:pt modelId="{0DA0F66B-629E-4A45-AEB9-769CDEBA48FA}" type="parTrans" cxnId="{0B86ACDE-811D-457A-91C9-A82BB898F382}">
      <dgm:prSet/>
      <dgm:spPr/>
      <dgm:t>
        <a:bodyPr/>
        <a:lstStyle/>
        <a:p>
          <a:endParaRPr lang="en-US"/>
        </a:p>
      </dgm:t>
    </dgm:pt>
    <dgm:pt modelId="{D945ADBE-CCD6-4915-902D-34C5F0D57E40}" type="sibTrans" cxnId="{0B86ACDE-811D-457A-91C9-A82BB898F382}">
      <dgm:prSet/>
      <dgm:spPr/>
      <dgm:t>
        <a:bodyPr/>
        <a:lstStyle/>
        <a:p>
          <a:endParaRPr lang="en-US"/>
        </a:p>
      </dgm:t>
    </dgm:pt>
    <dgm:pt modelId="{7C42FE70-55F9-4DDB-8AC7-2734FE7EBEB3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khuyến</a:t>
          </a:r>
          <a:r>
            <a:rPr lang="en-US" dirty="0"/>
            <a:t> </a:t>
          </a:r>
          <a:r>
            <a:rPr lang="en-US" dirty="0" err="1"/>
            <a:t>mãi</a:t>
          </a:r>
          <a:endParaRPr lang="en-US" dirty="0"/>
        </a:p>
      </dgm:t>
    </dgm:pt>
    <dgm:pt modelId="{A1D4A04D-1F3B-413D-9539-76968731FDCE}" type="parTrans" cxnId="{258D5C2D-7797-4F27-8D18-F50167D2FFFC}">
      <dgm:prSet/>
      <dgm:spPr/>
      <dgm:t>
        <a:bodyPr/>
        <a:lstStyle/>
        <a:p>
          <a:endParaRPr lang="en-US"/>
        </a:p>
      </dgm:t>
    </dgm:pt>
    <dgm:pt modelId="{598FC31B-7D11-4A3B-AD83-876FD60179ED}" type="sibTrans" cxnId="{258D5C2D-7797-4F27-8D18-F50167D2FFFC}">
      <dgm:prSet/>
      <dgm:spPr/>
      <dgm:t>
        <a:bodyPr/>
        <a:lstStyle/>
        <a:p>
          <a:endParaRPr lang="en-US"/>
        </a:p>
      </dgm:t>
    </dgm:pt>
    <dgm:pt modelId="{50DF387D-262F-497C-977F-41A7D5B3C5F1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thẻ</a:t>
          </a:r>
          <a:r>
            <a:rPr lang="en-US" dirty="0"/>
            <a:t>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trước</a:t>
          </a:r>
          <a:endParaRPr lang="en-US" dirty="0"/>
        </a:p>
      </dgm:t>
    </dgm:pt>
    <dgm:pt modelId="{5B610F0A-E63E-466D-B466-0E5FF331991C}" type="parTrans" cxnId="{009C6E1A-18EC-4238-B993-179CF28BCA9C}">
      <dgm:prSet/>
      <dgm:spPr/>
      <dgm:t>
        <a:bodyPr/>
        <a:lstStyle/>
        <a:p>
          <a:endParaRPr lang="en-US"/>
        </a:p>
      </dgm:t>
    </dgm:pt>
    <dgm:pt modelId="{78345261-800C-4514-899B-B5534B635EA9}" type="sibTrans" cxnId="{009C6E1A-18EC-4238-B993-179CF28BCA9C}">
      <dgm:prSet/>
      <dgm:spPr/>
      <dgm:t>
        <a:bodyPr/>
        <a:lstStyle/>
        <a:p>
          <a:endParaRPr lang="en-US"/>
        </a:p>
      </dgm:t>
    </dgm:pt>
    <dgm:pt modelId="{7905AC38-4C31-4983-9669-BC2386F9AE96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thẻ</a:t>
          </a:r>
          <a:r>
            <a:rPr lang="en-US" dirty="0"/>
            <a:t> </a:t>
          </a:r>
          <a:r>
            <a:rPr lang="en-US" dirty="0" err="1"/>
            <a:t>tích</a:t>
          </a:r>
          <a:r>
            <a:rPr lang="en-US" dirty="0"/>
            <a:t> </a:t>
          </a:r>
          <a:r>
            <a:rPr lang="en-US" dirty="0" err="1"/>
            <a:t>điểm</a:t>
          </a:r>
          <a:endParaRPr lang="en-US" dirty="0"/>
        </a:p>
      </dgm:t>
    </dgm:pt>
    <dgm:pt modelId="{BDEA6FC0-D44E-4CFE-A80B-70580831E9B6}" type="parTrans" cxnId="{2946A136-3AF5-4A8B-80D7-002DB7B412BE}">
      <dgm:prSet/>
      <dgm:spPr/>
      <dgm:t>
        <a:bodyPr/>
        <a:lstStyle/>
        <a:p>
          <a:endParaRPr lang="en-US"/>
        </a:p>
      </dgm:t>
    </dgm:pt>
    <dgm:pt modelId="{2A9FE76D-DB20-4CA7-A599-4027FDE4DF18}" type="sibTrans" cxnId="{2946A136-3AF5-4A8B-80D7-002DB7B412BE}">
      <dgm:prSet/>
      <dgm:spPr/>
      <dgm:t>
        <a:bodyPr/>
        <a:lstStyle/>
        <a:p>
          <a:endParaRPr lang="en-US"/>
        </a:p>
      </dgm:t>
    </dgm:pt>
    <dgm:pt modelId="{2026A04D-C88C-44B6-AAA7-71B43ABBB0EA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nhân</a:t>
          </a:r>
          <a:r>
            <a:rPr lang="en-US" dirty="0"/>
            <a:t> </a:t>
          </a:r>
          <a:r>
            <a:rPr lang="en-US" dirty="0" err="1"/>
            <a:t>viên</a:t>
          </a:r>
          <a:endParaRPr lang="en-US" dirty="0"/>
        </a:p>
      </dgm:t>
    </dgm:pt>
    <dgm:pt modelId="{75A7F064-2BCE-411A-AB8A-7180C0115114}" type="sibTrans" cxnId="{70D145A1-BEEF-4FF9-BD4B-0146CE98005D}">
      <dgm:prSet/>
      <dgm:spPr/>
      <dgm:t>
        <a:bodyPr/>
        <a:lstStyle/>
        <a:p>
          <a:endParaRPr lang="en-US"/>
        </a:p>
      </dgm:t>
    </dgm:pt>
    <dgm:pt modelId="{B080C800-3421-466C-8B4C-6BA5AFC38C42}" type="parTrans" cxnId="{70D145A1-BEEF-4FF9-BD4B-0146CE98005D}">
      <dgm:prSet/>
      <dgm:spPr/>
      <dgm:t>
        <a:bodyPr/>
        <a:lstStyle/>
        <a:p>
          <a:endParaRPr lang="en-US"/>
        </a:p>
      </dgm:t>
    </dgm:pt>
    <dgm:pt modelId="{64E606FC-F446-4A74-A2D5-AF1CF57E0E4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khuyến</a:t>
          </a:r>
          <a:r>
            <a:rPr lang="en-US" dirty="0"/>
            <a:t> </a:t>
          </a:r>
          <a:r>
            <a:rPr lang="en-US" dirty="0" err="1"/>
            <a:t>mãi</a:t>
          </a:r>
          <a:r>
            <a:rPr lang="en-US" dirty="0"/>
            <a:t> </a:t>
          </a:r>
          <a:r>
            <a:rPr lang="en-US" dirty="0" err="1"/>
            <a:t>khác</a:t>
          </a:r>
          <a:endParaRPr lang="en-US" dirty="0"/>
        </a:p>
      </dgm:t>
    </dgm:pt>
    <dgm:pt modelId="{27DAECC0-67EB-47DC-A284-021CC4FB53A1}" type="parTrans" cxnId="{2A6FA840-A555-4877-939E-2A7F1431505D}">
      <dgm:prSet/>
      <dgm:spPr/>
      <dgm:t>
        <a:bodyPr/>
        <a:lstStyle/>
        <a:p>
          <a:endParaRPr lang="en-US"/>
        </a:p>
      </dgm:t>
    </dgm:pt>
    <dgm:pt modelId="{5356EDDE-832C-48E0-8964-8CF031165768}" type="sibTrans" cxnId="{2A6FA840-A555-4877-939E-2A7F1431505D}">
      <dgm:prSet/>
      <dgm:spPr/>
      <dgm:t>
        <a:bodyPr/>
        <a:lstStyle/>
        <a:p>
          <a:endParaRPr lang="en-US"/>
        </a:p>
      </dgm:t>
    </dgm:pt>
    <dgm:pt modelId="{E2858974-4D3A-4448-BD0E-994F82779EA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onl</a:t>
          </a:r>
          <a:endParaRPr lang="en-US" dirty="0"/>
        </a:p>
      </dgm:t>
    </dgm:pt>
    <dgm:pt modelId="{F4557641-5AEC-409C-BE96-1666E3AF77C2}" type="sibTrans" cxnId="{30FF1CFD-3917-46E4-B526-C3761AB4145F}">
      <dgm:prSet/>
      <dgm:spPr/>
      <dgm:t>
        <a:bodyPr/>
        <a:lstStyle/>
        <a:p>
          <a:endParaRPr lang="en-US"/>
        </a:p>
      </dgm:t>
    </dgm:pt>
    <dgm:pt modelId="{0B7BDC9F-BB48-4AC7-AEF9-3E2D3658F023}" type="parTrans" cxnId="{30FF1CFD-3917-46E4-B526-C3761AB4145F}">
      <dgm:prSet/>
      <dgm:spPr/>
      <dgm:t>
        <a:bodyPr/>
        <a:lstStyle/>
        <a:p>
          <a:endParaRPr lang="en-US"/>
        </a:p>
      </dgm:t>
    </dgm:pt>
    <dgm:pt modelId="{7CFDE41B-CD02-471A-AE23-5794A38D9921}" type="pres">
      <dgm:prSet presAssocID="{875B4D5B-100A-4A9D-B59B-54136E962D1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41CD57B-3991-4484-93D5-A90389C5261F}" type="pres">
      <dgm:prSet presAssocID="{C06BBF09-51D8-448C-901A-67504498176B}" presName="hierRoot1" presStyleCnt="0">
        <dgm:presLayoutVars>
          <dgm:hierBranch val="init"/>
        </dgm:presLayoutVars>
      </dgm:prSet>
      <dgm:spPr/>
    </dgm:pt>
    <dgm:pt modelId="{918B9FB7-CD14-4C8A-A4E6-99A8BAB2B829}" type="pres">
      <dgm:prSet presAssocID="{C06BBF09-51D8-448C-901A-67504498176B}" presName="rootComposite1" presStyleCnt="0"/>
      <dgm:spPr/>
    </dgm:pt>
    <dgm:pt modelId="{84EB37DE-31D7-4D24-A184-78A3AC02F127}" type="pres">
      <dgm:prSet presAssocID="{C06BBF09-51D8-448C-901A-67504498176B}" presName="rootText1" presStyleLbl="node0" presStyleIdx="0" presStyleCnt="1">
        <dgm:presLayoutVars>
          <dgm:chPref val="3"/>
        </dgm:presLayoutVars>
      </dgm:prSet>
      <dgm:spPr/>
    </dgm:pt>
    <dgm:pt modelId="{6C3BC55E-4446-4A16-84F9-27D4A972B3E7}" type="pres">
      <dgm:prSet presAssocID="{C06BBF09-51D8-448C-901A-67504498176B}" presName="rootConnector1" presStyleLbl="node1" presStyleIdx="0" presStyleCnt="0"/>
      <dgm:spPr/>
    </dgm:pt>
    <dgm:pt modelId="{91AB70EB-96D1-4E72-9762-857AB613F926}" type="pres">
      <dgm:prSet presAssocID="{C06BBF09-51D8-448C-901A-67504498176B}" presName="hierChild2" presStyleCnt="0"/>
      <dgm:spPr/>
    </dgm:pt>
    <dgm:pt modelId="{866D340A-5334-485E-9A92-7406A9D52150}" type="pres">
      <dgm:prSet presAssocID="{AC18A4F4-F398-4575-A8BC-D13EA3D33FD9}" presName="Name37" presStyleLbl="parChTrans1D2" presStyleIdx="0" presStyleCnt="5"/>
      <dgm:spPr/>
    </dgm:pt>
    <dgm:pt modelId="{B5279FFC-236C-4EFC-82B6-7567D142175A}" type="pres">
      <dgm:prSet presAssocID="{F1E2400D-E2E3-438C-9918-6F8D7C39C266}" presName="hierRoot2" presStyleCnt="0">
        <dgm:presLayoutVars>
          <dgm:hierBranch val="init"/>
        </dgm:presLayoutVars>
      </dgm:prSet>
      <dgm:spPr/>
    </dgm:pt>
    <dgm:pt modelId="{9FF19B21-B1F0-46FB-88A7-5DFFD6E40D07}" type="pres">
      <dgm:prSet presAssocID="{F1E2400D-E2E3-438C-9918-6F8D7C39C266}" presName="rootComposite" presStyleCnt="0"/>
      <dgm:spPr/>
    </dgm:pt>
    <dgm:pt modelId="{B23AD966-F480-456A-9A83-94145CC17008}" type="pres">
      <dgm:prSet presAssocID="{F1E2400D-E2E3-438C-9918-6F8D7C39C266}" presName="rootText" presStyleLbl="node2" presStyleIdx="0" presStyleCnt="5">
        <dgm:presLayoutVars>
          <dgm:chPref val="3"/>
        </dgm:presLayoutVars>
      </dgm:prSet>
      <dgm:spPr/>
    </dgm:pt>
    <dgm:pt modelId="{17E4C487-4435-48BE-B44A-7E46245A2DEE}" type="pres">
      <dgm:prSet presAssocID="{F1E2400D-E2E3-438C-9918-6F8D7C39C266}" presName="rootConnector" presStyleLbl="node2" presStyleIdx="0" presStyleCnt="5"/>
      <dgm:spPr/>
    </dgm:pt>
    <dgm:pt modelId="{116417BD-88AC-426A-96AA-2AFB0F0BDA7C}" type="pres">
      <dgm:prSet presAssocID="{F1E2400D-E2E3-438C-9918-6F8D7C39C266}" presName="hierChild4" presStyleCnt="0"/>
      <dgm:spPr/>
    </dgm:pt>
    <dgm:pt modelId="{99AE8B7A-C918-4917-A043-302225126B84}" type="pres">
      <dgm:prSet presAssocID="{C4A3088A-79C7-4AC2-BAEB-8C2B064CEA0F}" presName="Name37" presStyleLbl="parChTrans1D3" presStyleIdx="0" presStyleCnt="16"/>
      <dgm:spPr/>
    </dgm:pt>
    <dgm:pt modelId="{4EEF8E55-024B-4DAE-A3B6-B2377F787D5B}" type="pres">
      <dgm:prSet presAssocID="{ACB65C94-4D8E-43E2-A134-DD99805E7BFC}" presName="hierRoot2" presStyleCnt="0">
        <dgm:presLayoutVars>
          <dgm:hierBranch val="init"/>
        </dgm:presLayoutVars>
      </dgm:prSet>
      <dgm:spPr/>
    </dgm:pt>
    <dgm:pt modelId="{912D3C65-CF33-4671-8F78-DDDA312E0973}" type="pres">
      <dgm:prSet presAssocID="{ACB65C94-4D8E-43E2-A134-DD99805E7BFC}" presName="rootComposite" presStyleCnt="0"/>
      <dgm:spPr/>
    </dgm:pt>
    <dgm:pt modelId="{0AA71CE7-68B0-4B31-8D38-3E4DA2761738}" type="pres">
      <dgm:prSet presAssocID="{ACB65C94-4D8E-43E2-A134-DD99805E7BFC}" presName="rootText" presStyleLbl="node3" presStyleIdx="0" presStyleCnt="16">
        <dgm:presLayoutVars>
          <dgm:chPref val="3"/>
        </dgm:presLayoutVars>
      </dgm:prSet>
      <dgm:spPr/>
    </dgm:pt>
    <dgm:pt modelId="{42033C22-1B61-4E05-8655-EFED8A90202E}" type="pres">
      <dgm:prSet presAssocID="{ACB65C94-4D8E-43E2-A134-DD99805E7BFC}" presName="rootConnector" presStyleLbl="node3" presStyleIdx="0" presStyleCnt="16"/>
      <dgm:spPr/>
    </dgm:pt>
    <dgm:pt modelId="{6478AC5C-BD5E-41DB-87F5-069076BEE703}" type="pres">
      <dgm:prSet presAssocID="{ACB65C94-4D8E-43E2-A134-DD99805E7BFC}" presName="hierChild4" presStyleCnt="0"/>
      <dgm:spPr/>
    </dgm:pt>
    <dgm:pt modelId="{9E732C7E-9ACC-473B-8B12-A9BC1FD94706}" type="pres">
      <dgm:prSet presAssocID="{ACB65C94-4D8E-43E2-A134-DD99805E7BFC}" presName="hierChild5" presStyleCnt="0"/>
      <dgm:spPr/>
    </dgm:pt>
    <dgm:pt modelId="{0259698D-B9FE-425B-B956-55E3BEB74437}" type="pres">
      <dgm:prSet presAssocID="{F3422ADA-FFA5-45C8-8D5B-1BFDE9DFDC06}" presName="Name37" presStyleLbl="parChTrans1D3" presStyleIdx="1" presStyleCnt="16"/>
      <dgm:spPr/>
    </dgm:pt>
    <dgm:pt modelId="{15893FBD-0052-4949-86E8-23A2149D7DC5}" type="pres">
      <dgm:prSet presAssocID="{1DBED767-85AA-4275-A561-B10EE2E8A4AE}" presName="hierRoot2" presStyleCnt="0">
        <dgm:presLayoutVars>
          <dgm:hierBranch val="init"/>
        </dgm:presLayoutVars>
      </dgm:prSet>
      <dgm:spPr/>
    </dgm:pt>
    <dgm:pt modelId="{29C83152-BA42-46BA-9924-ABF9C87B4F93}" type="pres">
      <dgm:prSet presAssocID="{1DBED767-85AA-4275-A561-B10EE2E8A4AE}" presName="rootComposite" presStyleCnt="0"/>
      <dgm:spPr/>
    </dgm:pt>
    <dgm:pt modelId="{6A62D434-7C11-42D2-90ED-A829634485DA}" type="pres">
      <dgm:prSet presAssocID="{1DBED767-85AA-4275-A561-B10EE2E8A4AE}" presName="rootText" presStyleLbl="node3" presStyleIdx="1" presStyleCnt="16">
        <dgm:presLayoutVars>
          <dgm:chPref val="3"/>
        </dgm:presLayoutVars>
      </dgm:prSet>
      <dgm:spPr/>
    </dgm:pt>
    <dgm:pt modelId="{1FD69020-17D5-4323-A082-2E7CC1B52B99}" type="pres">
      <dgm:prSet presAssocID="{1DBED767-85AA-4275-A561-B10EE2E8A4AE}" presName="rootConnector" presStyleLbl="node3" presStyleIdx="1" presStyleCnt="16"/>
      <dgm:spPr/>
    </dgm:pt>
    <dgm:pt modelId="{473B01CE-6288-4780-B8A8-0B4A65824282}" type="pres">
      <dgm:prSet presAssocID="{1DBED767-85AA-4275-A561-B10EE2E8A4AE}" presName="hierChild4" presStyleCnt="0"/>
      <dgm:spPr/>
    </dgm:pt>
    <dgm:pt modelId="{0BD9E139-1BEC-4FCC-8A56-35D5FD4C0248}" type="pres">
      <dgm:prSet presAssocID="{1DBED767-85AA-4275-A561-B10EE2E8A4AE}" presName="hierChild5" presStyleCnt="0"/>
      <dgm:spPr/>
    </dgm:pt>
    <dgm:pt modelId="{4A0D2791-2F4C-4EDD-8FAD-C2B60C8D4178}" type="pres">
      <dgm:prSet presAssocID="{B080C800-3421-466C-8B4C-6BA5AFC38C42}" presName="Name37" presStyleLbl="parChTrans1D3" presStyleIdx="2" presStyleCnt="16"/>
      <dgm:spPr/>
    </dgm:pt>
    <dgm:pt modelId="{769328C9-F224-4E3D-B481-03B3799BEA0E}" type="pres">
      <dgm:prSet presAssocID="{2026A04D-C88C-44B6-AAA7-71B43ABBB0EA}" presName="hierRoot2" presStyleCnt="0">
        <dgm:presLayoutVars>
          <dgm:hierBranch val="init"/>
        </dgm:presLayoutVars>
      </dgm:prSet>
      <dgm:spPr/>
    </dgm:pt>
    <dgm:pt modelId="{8165AB70-A923-4103-8417-5850829E44B2}" type="pres">
      <dgm:prSet presAssocID="{2026A04D-C88C-44B6-AAA7-71B43ABBB0EA}" presName="rootComposite" presStyleCnt="0"/>
      <dgm:spPr/>
    </dgm:pt>
    <dgm:pt modelId="{CF08F79C-858A-4A4E-B949-27A58D807325}" type="pres">
      <dgm:prSet presAssocID="{2026A04D-C88C-44B6-AAA7-71B43ABBB0EA}" presName="rootText" presStyleLbl="node3" presStyleIdx="2" presStyleCnt="16">
        <dgm:presLayoutVars>
          <dgm:chPref val="3"/>
        </dgm:presLayoutVars>
      </dgm:prSet>
      <dgm:spPr/>
    </dgm:pt>
    <dgm:pt modelId="{3E177563-CA45-479E-B4FC-0DA95E5EFF79}" type="pres">
      <dgm:prSet presAssocID="{2026A04D-C88C-44B6-AAA7-71B43ABBB0EA}" presName="rootConnector" presStyleLbl="node3" presStyleIdx="2" presStyleCnt="16"/>
      <dgm:spPr/>
    </dgm:pt>
    <dgm:pt modelId="{F61B59DC-2C5E-4B52-9484-9407C2E12E19}" type="pres">
      <dgm:prSet presAssocID="{2026A04D-C88C-44B6-AAA7-71B43ABBB0EA}" presName="hierChild4" presStyleCnt="0"/>
      <dgm:spPr/>
    </dgm:pt>
    <dgm:pt modelId="{FBF481AE-1651-448D-BABF-DC85363DF6CD}" type="pres">
      <dgm:prSet presAssocID="{2026A04D-C88C-44B6-AAA7-71B43ABBB0EA}" presName="hierChild5" presStyleCnt="0"/>
      <dgm:spPr/>
    </dgm:pt>
    <dgm:pt modelId="{710B3CE4-01C3-4222-BE91-040A6993FC6F}" type="pres">
      <dgm:prSet presAssocID="{F1E2400D-E2E3-438C-9918-6F8D7C39C266}" presName="hierChild5" presStyleCnt="0"/>
      <dgm:spPr/>
    </dgm:pt>
    <dgm:pt modelId="{35FECE1B-ECFF-4C34-9593-D5AD070BA761}" type="pres">
      <dgm:prSet presAssocID="{B5ABBF4D-D2DD-4062-B46C-78F775142BF9}" presName="Name37" presStyleLbl="parChTrans1D2" presStyleIdx="1" presStyleCnt="5"/>
      <dgm:spPr/>
    </dgm:pt>
    <dgm:pt modelId="{6DCF30BD-DEFE-436D-BE61-EB04AD04883B}" type="pres">
      <dgm:prSet presAssocID="{213F4DA8-6C7B-4F33-8E37-056C54272D97}" presName="hierRoot2" presStyleCnt="0">
        <dgm:presLayoutVars>
          <dgm:hierBranch val="init"/>
        </dgm:presLayoutVars>
      </dgm:prSet>
      <dgm:spPr/>
    </dgm:pt>
    <dgm:pt modelId="{124E3844-AAF7-436A-A58B-90E45CA927E0}" type="pres">
      <dgm:prSet presAssocID="{213F4DA8-6C7B-4F33-8E37-056C54272D97}" presName="rootComposite" presStyleCnt="0"/>
      <dgm:spPr/>
    </dgm:pt>
    <dgm:pt modelId="{18D035BC-A3CA-4DC5-A095-074BE16D9963}" type="pres">
      <dgm:prSet presAssocID="{213F4DA8-6C7B-4F33-8E37-056C54272D97}" presName="rootText" presStyleLbl="node2" presStyleIdx="1" presStyleCnt="5">
        <dgm:presLayoutVars>
          <dgm:chPref val="3"/>
        </dgm:presLayoutVars>
      </dgm:prSet>
      <dgm:spPr/>
    </dgm:pt>
    <dgm:pt modelId="{6BDD3495-DAFF-4301-9843-A07200181EBB}" type="pres">
      <dgm:prSet presAssocID="{213F4DA8-6C7B-4F33-8E37-056C54272D97}" presName="rootConnector" presStyleLbl="node2" presStyleIdx="1" presStyleCnt="5"/>
      <dgm:spPr/>
    </dgm:pt>
    <dgm:pt modelId="{087D0945-ECBC-49E9-8AC8-00A10D7CD11A}" type="pres">
      <dgm:prSet presAssocID="{213F4DA8-6C7B-4F33-8E37-056C54272D97}" presName="hierChild4" presStyleCnt="0"/>
      <dgm:spPr/>
    </dgm:pt>
    <dgm:pt modelId="{288892E5-76ED-4F4D-B3A8-2486C5C3762A}" type="pres">
      <dgm:prSet presAssocID="{7DCCD644-140B-4A04-A6AE-E51518B8FD56}" presName="Name37" presStyleLbl="parChTrans1D3" presStyleIdx="3" presStyleCnt="16"/>
      <dgm:spPr/>
    </dgm:pt>
    <dgm:pt modelId="{0FD36A34-4DBF-4DC3-8E77-B403701F22AE}" type="pres">
      <dgm:prSet presAssocID="{99D165F1-0A76-4C26-9CBA-18A7CACAB1FE}" presName="hierRoot2" presStyleCnt="0">
        <dgm:presLayoutVars>
          <dgm:hierBranch val="init"/>
        </dgm:presLayoutVars>
      </dgm:prSet>
      <dgm:spPr/>
    </dgm:pt>
    <dgm:pt modelId="{EEEAC7E7-13B7-4BB3-8D47-F7E78385B78D}" type="pres">
      <dgm:prSet presAssocID="{99D165F1-0A76-4C26-9CBA-18A7CACAB1FE}" presName="rootComposite" presStyleCnt="0"/>
      <dgm:spPr/>
    </dgm:pt>
    <dgm:pt modelId="{4CACE15F-60D0-4858-809B-350813EAAEC4}" type="pres">
      <dgm:prSet presAssocID="{99D165F1-0A76-4C26-9CBA-18A7CACAB1FE}" presName="rootText" presStyleLbl="node3" presStyleIdx="3" presStyleCnt="16">
        <dgm:presLayoutVars>
          <dgm:chPref val="3"/>
        </dgm:presLayoutVars>
      </dgm:prSet>
      <dgm:spPr/>
    </dgm:pt>
    <dgm:pt modelId="{82DC2939-89DA-4338-95C3-656B65FC3FC3}" type="pres">
      <dgm:prSet presAssocID="{99D165F1-0A76-4C26-9CBA-18A7CACAB1FE}" presName="rootConnector" presStyleLbl="node3" presStyleIdx="3" presStyleCnt="16"/>
      <dgm:spPr/>
    </dgm:pt>
    <dgm:pt modelId="{5055E4C2-07E3-42D6-9A92-F0DCE1D1CC60}" type="pres">
      <dgm:prSet presAssocID="{99D165F1-0A76-4C26-9CBA-18A7CACAB1FE}" presName="hierChild4" presStyleCnt="0"/>
      <dgm:spPr/>
    </dgm:pt>
    <dgm:pt modelId="{E2F86F3A-6822-420E-8BA7-287AC0A8C22C}" type="pres">
      <dgm:prSet presAssocID="{99D165F1-0A76-4C26-9CBA-18A7CACAB1FE}" presName="hierChild5" presStyleCnt="0"/>
      <dgm:spPr/>
    </dgm:pt>
    <dgm:pt modelId="{835233E4-6843-4497-AF98-BEEEAF68615A}" type="pres">
      <dgm:prSet presAssocID="{706E8292-488B-46EF-A4D4-4DB815C854DE}" presName="Name37" presStyleLbl="parChTrans1D3" presStyleIdx="4" presStyleCnt="16"/>
      <dgm:spPr/>
    </dgm:pt>
    <dgm:pt modelId="{4A3FAAAA-1CCC-4CE3-BC08-0E0FC6E41A28}" type="pres">
      <dgm:prSet presAssocID="{21A57703-586A-441C-9D98-CA525F683C4C}" presName="hierRoot2" presStyleCnt="0">
        <dgm:presLayoutVars>
          <dgm:hierBranch val="init"/>
        </dgm:presLayoutVars>
      </dgm:prSet>
      <dgm:spPr/>
    </dgm:pt>
    <dgm:pt modelId="{2012008C-3D98-498D-A7D5-DA4F37A88951}" type="pres">
      <dgm:prSet presAssocID="{21A57703-586A-441C-9D98-CA525F683C4C}" presName="rootComposite" presStyleCnt="0"/>
      <dgm:spPr/>
    </dgm:pt>
    <dgm:pt modelId="{97FED3A4-618D-44AA-8ABA-8A06E9B9E17D}" type="pres">
      <dgm:prSet presAssocID="{21A57703-586A-441C-9D98-CA525F683C4C}" presName="rootText" presStyleLbl="node3" presStyleIdx="4" presStyleCnt="16">
        <dgm:presLayoutVars>
          <dgm:chPref val="3"/>
        </dgm:presLayoutVars>
      </dgm:prSet>
      <dgm:spPr/>
    </dgm:pt>
    <dgm:pt modelId="{ECE4D394-603D-4A62-94A1-ACF54C01CD6F}" type="pres">
      <dgm:prSet presAssocID="{21A57703-586A-441C-9D98-CA525F683C4C}" presName="rootConnector" presStyleLbl="node3" presStyleIdx="4" presStyleCnt="16"/>
      <dgm:spPr/>
    </dgm:pt>
    <dgm:pt modelId="{A7D445D9-529B-4877-B7BA-26D5C4BD788E}" type="pres">
      <dgm:prSet presAssocID="{21A57703-586A-441C-9D98-CA525F683C4C}" presName="hierChild4" presStyleCnt="0"/>
      <dgm:spPr/>
    </dgm:pt>
    <dgm:pt modelId="{E013B5D7-1E15-44C8-BBC9-B16F49BFB755}" type="pres">
      <dgm:prSet presAssocID="{21A57703-586A-441C-9D98-CA525F683C4C}" presName="hierChild5" presStyleCnt="0"/>
      <dgm:spPr/>
    </dgm:pt>
    <dgm:pt modelId="{DFC49C8B-4FB9-4E4D-BDF3-92C868AF76D4}" type="pres">
      <dgm:prSet presAssocID="{F7C5B5C7-B2C1-4081-9303-D7A5843B4984}" presName="Name37" presStyleLbl="parChTrans1D3" presStyleIdx="5" presStyleCnt="16"/>
      <dgm:spPr/>
    </dgm:pt>
    <dgm:pt modelId="{4C3413BB-399E-43BC-9066-7BD3CA43C5F8}" type="pres">
      <dgm:prSet presAssocID="{EF4BD1FD-3CD7-4367-8583-7C681FCC155A}" presName="hierRoot2" presStyleCnt="0">
        <dgm:presLayoutVars>
          <dgm:hierBranch val="init"/>
        </dgm:presLayoutVars>
      </dgm:prSet>
      <dgm:spPr/>
    </dgm:pt>
    <dgm:pt modelId="{0B1169D9-D421-4F44-B288-4F90FB85EA6F}" type="pres">
      <dgm:prSet presAssocID="{EF4BD1FD-3CD7-4367-8583-7C681FCC155A}" presName="rootComposite" presStyleCnt="0"/>
      <dgm:spPr/>
    </dgm:pt>
    <dgm:pt modelId="{CF2D8573-7E32-4112-8219-791CFFE5E50D}" type="pres">
      <dgm:prSet presAssocID="{EF4BD1FD-3CD7-4367-8583-7C681FCC155A}" presName="rootText" presStyleLbl="node3" presStyleIdx="5" presStyleCnt="16">
        <dgm:presLayoutVars>
          <dgm:chPref val="3"/>
        </dgm:presLayoutVars>
      </dgm:prSet>
      <dgm:spPr/>
    </dgm:pt>
    <dgm:pt modelId="{BACE6A25-1802-4E38-A9D5-E6AAC92D14F6}" type="pres">
      <dgm:prSet presAssocID="{EF4BD1FD-3CD7-4367-8583-7C681FCC155A}" presName="rootConnector" presStyleLbl="node3" presStyleIdx="5" presStyleCnt="16"/>
      <dgm:spPr/>
    </dgm:pt>
    <dgm:pt modelId="{C0E226E6-5C9C-44C1-882B-FDED1A78AC8A}" type="pres">
      <dgm:prSet presAssocID="{EF4BD1FD-3CD7-4367-8583-7C681FCC155A}" presName="hierChild4" presStyleCnt="0"/>
      <dgm:spPr/>
    </dgm:pt>
    <dgm:pt modelId="{009B44AA-2A3C-44BB-BDB9-5B71B6319FA7}" type="pres">
      <dgm:prSet presAssocID="{EF4BD1FD-3CD7-4367-8583-7C681FCC155A}" presName="hierChild5" presStyleCnt="0"/>
      <dgm:spPr/>
    </dgm:pt>
    <dgm:pt modelId="{1BD347EA-4D78-4E70-828A-D956C059F48C}" type="pres">
      <dgm:prSet presAssocID="{6F9E90F4-F1A9-4321-BD51-988FC9BEF662}" presName="Name37" presStyleLbl="parChTrans1D3" presStyleIdx="6" presStyleCnt="16"/>
      <dgm:spPr/>
    </dgm:pt>
    <dgm:pt modelId="{882158EE-61B6-4C9A-B4B7-F6C0180C6AEF}" type="pres">
      <dgm:prSet presAssocID="{6AA1E1DE-93CF-484A-AC92-6C9D88DBDCBC}" presName="hierRoot2" presStyleCnt="0">
        <dgm:presLayoutVars>
          <dgm:hierBranch val="init"/>
        </dgm:presLayoutVars>
      </dgm:prSet>
      <dgm:spPr/>
    </dgm:pt>
    <dgm:pt modelId="{544E85E0-E806-4039-BD61-6D140C212175}" type="pres">
      <dgm:prSet presAssocID="{6AA1E1DE-93CF-484A-AC92-6C9D88DBDCBC}" presName="rootComposite" presStyleCnt="0"/>
      <dgm:spPr/>
    </dgm:pt>
    <dgm:pt modelId="{7341980C-3B09-4889-825C-8142AE1D28C0}" type="pres">
      <dgm:prSet presAssocID="{6AA1E1DE-93CF-484A-AC92-6C9D88DBDCBC}" presName="rootText" presStyleLbl="node3" presStyleIdx="6" presStyleCnt="16">
        <dgm:presLayoutVars>
          <dgm:chPref val="3"/>
        </dgm:presLayoutVars>
      </dgm:prSet>
      <dgm:spPr/>
    </dgm:pt>
    <dgm:pt modelId="{FD18F00C-6576-4D67-B241-B74039EEA07E}" type="pres">
      <dgm:prSet presAssocID="{6AA1E1DE-93CF-484A-AC92-6C9D88DBDCBC}" presName="rootConnector" presStyleLbl="node3" presStyleIdx="6" presStyleCnt="16"/>
      <dgm:spPr/>
    </dgm:pt>
    <dgm:pt modelId="{6553188A-0C95-4906-8D0A-E41A90230B1E}" type="pres">
      <dgm:prSet presAssocID="{6AA1E1DE-93CF-484A-AC92-6C9D88DBDCBC}" presName="hierChild4" presStyleCnt="0"/>
      <dgm:spPr/>
    </dgm:pt>
    <dgm:pt modelId="{49F42495-78BB-467D-8009-D3FABBBEE3CF}" type="pres">
      <dgm:prSet presAssocID="{6AA1E1DE-93CF-484A-AC92-6C9D88DBDCBC}" presName="hierChild5" presStyleCnt="0"/>
      <dgm:spPr/>
    </dgm:pt>
    <dgm:pt modelId="{502AE8D9-0873-4B11-85A1-4BF545C6BAD6}" type="pres">
      <dgm:prSet presAssocID="{213F4DA8-6C7B-4F33-8E37-056C54272D97}" presName="hierChild5" presStyleCnt="0"/>
      <dgm:spPr/>
    </dgm:pt>
    <dgm:pt modelId="{72718A5B-66FD-4996-BB2B-2A67BDA3A0E6}" type="pres">
      <dgm:prSet presAssocID="{A1D4A04D-1F3B-413D-9539-76968731FDCE}" presName="Name37" presStyleLbl="parChTrans1D2" presStyleIdx="2" presStyleCnt="5"/>
      <dgm:spPr/>
    </dgm:pt>
    <dgm:pt modelId="{666D104E-9C1D-4355-9051-3F09ADFF7B56}" type="pres">
      <dgm:prSet presAssocID="{7C42FE70-55F9-4DDB-8AC7-2734FE7EBEB3}" presName="hierRoot2" presStyleCnt="0">
        <dgm:presLayoutVars>
          <dgm:hierBranch val="init"/>
        </dgm:presLayoutVars>
      </dgm:prSet>
      <dgm:spPr/>
    </dgm:pt>
    <dgm:pt modelId="{02A74289-5AEE-4CA2-AD98-D1CA202AB929}" type="pres">
      <dgm:prSet presAssocID="{7C42FE70-55F9-4DDB-8AC7-2734FE7EBEB3}" presName="rootComposite" presStyleCnt="0"/>
      <dgm:spPr/>
    </dgm:pt>
    <dgm:pt modelId="{D69C7FF2-003F-472A-9A56-82A3F99B39AC}" type="pres">
      <dgm:prSet presAssocID="{7C42FE70-55F9-4DDB-8AC7-2734FE7EBEB3}" presName="rootText" presStyleLbl="node2" presStyleIdx="2" presStyleCnt="5">
        <dgm:presLayoutVars>
          <dgm:chPref val="3"/>
        </dgm:presLayoutVars>
      </dgm:prSet>
      <dgm:spPr/>
    </dgm:pt>
    <dgm:pt modelId="{F69B1824-1DC0-4C4B-86C1-ACE0C71BDC30}" type="pres">
      <dgm:prSet presAssocID="{7C42FE70-55F9-4DDB-8AC7-2734FE7EBEB3}" presName="rootConnector" presStyleLbl="node2" presStyleIdx="2" presStyleCnt="5"/>
      <dgm:spPr/>
    </dgm:pt>
    <dgm:pt modelId="{32C026EA-260A-4424-A67E-5410EB58981E}" type="pres">
      <dgm:prSet presAssocID="{7C42FE70-55F9-4DDB-8AC7-2734FE7EBEB3}" presName="hierChild4" presStyleCnt="0"/>
      <dgm:spPr/>
    </dgm:pt>
    <dgm:pt modelId="{F99840C8-AE73-4EB7-A7E7-D89A06C2CE04}" type="pres">
      <dgm:prSet presAssocID="{5B610F0A-E63E-466D-B466-0E5FF331991C}" presName="Name37" presStyleLbl="parChTrans1D3" presStyleIdx="7" presStyleCnt="16"/>
      <dgm:spPr/>
    </dgm:pt>
    <dgm:pt modelId="{D69F5F9D-7566-412C-9E06-06968D91009C}" type="pres">
      <dgm:prSet presAssocID="{50DF387D-262F-497C-977F-41A7D5B3C5F1}" presName="hierRoot2" presStyleCnt="0">
        <dgm:presLayoutVars>
          <dgm:hierBranch val="init"/>
        </dgm:presLayoutVars>
      </dgm:prSet>
      <dgm:spPr/>
    </dgm:pt>
    <dgm:pt modelId="{B59C2C1D-94BE-4F9E-AA5E-3F6667DEFCE6}" type="pres">
      <dgm:prSet presAssocID="{50DF387D-262F-497C-977F-41A7D5B3C5F1}" presName="rootComposite" presStyleCnt="0"/>
      <dgm:spPr/>
    </dgm:pt>
    <dgm:pt modelId="{070C42B5-0C01-4FF0-9A16-E8F7DEF8B19C}" type="pres">
      <dgm:prSet presAssocID="{50DF387D-262F-497C-977F-41A7D5B3C5F1}" presName="rootText" presStyleLbl="node3" presStyleIdx="7" presStyleCnt="16">
        <dgm:presLayoutVars>
          <dgm:chPref val="3"/>
        </dgm:presLayoutVars>
      </dgm:prSet>
      <dgm:spPr/>
    </dgm:pt>
    <dgm:pt modelId="{0C735132-29CE-490A-9528-939D2257F156}" type="pres">
      <dgm:prSet presAssocID="{50DF387D-262F-497C-977F-41A7D5B3C5F1}" presName="rootConnector" presStyleLbl="node3" presStyleIdx="7" presStyleCnt="16"/>
      <dgm:spPr/>
    </dgm:pt>
    <dgm:pt modelId="{2E6A39A5-3E82-4E4E-8087-6B10FCE40C78}" type="pres">
      <dgm:prSet presAssocID="{50DF387D-262F-497C-977F-41A7D5B3C5F1}" presName="hierChild4" presStyleCnt="0"/>
      <dgm:spPr/>
    </dgm:pt>
    <dgm:pt modelId="{D2E6646F-C0CF-4C9F-8FA4-E09BE6C8601B}" type="pres">
      <dgm:prSet presAssocID="{50DF387D-262F-497C-977F-41A7D5B3C5F1}" presName="hierChild5" presStyleCnt="0"/>
      <dgm:spPr/>
    </dgm:pt>
    <dgm:pt modelId="{0F7E9DC9-13E2-4386-9A70-D58746EFE2BB}" type="pres">
      <dgm:prSet presAssocID="{BDEA6FC0-D44E-4CFE-A80B-70580831E9B6}" presName="Name37" presStyleLbl="parChTrans1D3" presStyleIdx="8" presStyleCnt="16"/>
      <dgm:spPr/>
    </dgm:pt>
    <dgm:pt modelId="{E19F30AA-56C0-4943-B920-7D8F705636FF}" type="pres">
      <dgm:prSet presAssocID="{7905AC38-4C31-4983-9669-BC2386F9AE96}" presName="hierRoot2" presStyleCnt="0">
        <dgm:presLayoutVars>
          <dgm:hierBranch val="init"/>
        </dgm:presLayoutVars>
      </dgm:prSet>
      <dgm:spPr/>
    </dgm:pt>
    <dgm:pt modelId="{C0925561-0678-4098-A4B2-0A10BF7E1B47}" type="pres">
      <dgm:prSet presAssocID="{7905AC38-4C31-4983-9669-BC2386F9AE96}" presName="rootComposite" presStyleCnt="0"/>
      <dgm:spPr/>
    </dgm:pt>
    <dgm:pt modelId="{757AC375-0FDE-4FB4-88C3-AB9006152B43}" type="pres">
      <dgm:prSet presAssocID="{7905AC38-4C31-4983-9669-BC2386F9AE96}" presName="rootText" presStyleLbl="node3" presStyleIdx="8" presStyleCnt="16">
        <dgm:presLayoutVars>
          <dgm:chPref val="3"/>
        </dgm:presLayoutVars>
      </dgm:prSet>
      <dgm:spPr/>
    </dgm:pt>
    <dgm:pt modelId="{D6E19F36-9C51-477F-BF11-5D59A93DA76C}" type="pres">
      <dgm:prSet presAssocID="{7905AC38-4C31-4983-9669-BC2386F9AE96}" presName="rootConnector" presStyleLbl="node3" presStyleIdx="8" presStyleCnt="16"/>
      <dgm:spPr/>
    </dgm:pt>
    <dgm:pt modelId="{A903DFC3-E2E4-4A99-B23D-8BE92847CA5F}" type="pres">
      <dgm:prSet presAssocID="{7905AC38-4C31-4983-9669-BC2386F9AE96}" presName="hierChild4" presStyleCnt="0"/>
      <dgm:spPr/>
    </dgm:pt>
    <dgm:pt modelId="{72507ED0-2F37-4903-9F99-2E653AF5ED29}" type="pres">
      <dgm:prSet presAssocID="{7905AC38-4C31-4983-9669-BC2386F9AE96}" presName="hierChild5" presStyleCnt="0"/>
      <dgm:spPr/>
    </dgm:pt>
    <dgm:pt modelId="{83F36F5F-00A8-4A1C-8864-B8B9DD6C7ADF}" type="pres">
      <dgm:prSet presAssocID="{27DAECC0-67EB-47DC-A284-021CC4FB53A1}" presName="Name37" presStyleLbl="parChTrans1D3" presStyleIdx="9" presStyleCnt="16"/>
      <dgm:spPr/>
    </dgm:pt>
    <dgm:pt modelId="{6283C412-9698-4E75-840F-99D6A3DB275E}" type="pres">
      <dgm:prSet presAssocID="{64E606FC-F446-4A74-A2D5-AF1CF57E0E4E}" presName="hierRoot2" presStyleCnt="0">
        <dgm:presLayoutVars>
          <dgm:hierBranch val="init"/>
        </dgm:presLayoutVars>
      </dgm:prSet>
      <dgm:spPr/>
    </dgm:pt>
    <dgm:pt modelId="{825022DA-C592-49BD-9C78-C2696AD0F981}" type="pres">
      <dgm:prSet presAssocID="{64E606FC-F446-4A74-A2D5-AF1CF57E0E4E}" presName="rootComposite" presStyleCnt="0"/>
      <dgm:spPr/>
    </dgm:pt>
    <dgm:pt modelId="{FB20B274-10C9-47C8-A72D-F85B1C2B2F35}" type="pres">
      <dgm:prSet presAssocID="{64E606FC-F446-4A74-A2D5-AF1CF57E0E4E}" presName="rootText" presStyleLbl="node3" presStyleIdx="9" presStyleCnt="16">
        <dgm:presLayoutVars>
          <dgm:chPref val="3"/>
        </dgm:presLayoutVars>
      </dgm:prSet>
      <dgm:spPr/>
    </dgm:pt>
    <dgm:pt modelId="{F93D03E2-D68A-4E91-B343-3FF628277C68}" type="pres">
      <dgm:prSet presAssocID="{64E606FC-F446-4A74-A2D5-AF1CF57E0E4E}" presName="rootConnector" presStyleLbl="node3" presStyleIdx="9" presStyleCnt="16"/>
      <dgm:spPr/>
    </dgm:pt>
    <dgm:pt modelId="{8C75C248-17CA-48B3-B096-2257F03C1D29}" type="pres">
      <dgm:prSet presAssocID="{64E606FC-F446-4A74-A2D5-AF1CF57E0E4E}" presName="hierChild4" presStyleCnt="0"/>
      <dgm:spPr/>
    </dgm:pt>
    <dgm:pt modelId="{33D3E5AA-6284-43ED-B0DE-FB3233456FCE}" type="pres">
      <dgm:prSet presAssocID="{64E606FC-F446-4A74-A2D5-AF1CF57E0E4E}" presName="hierChild5" presStyleCnt="0"/>
      <dgm:spPr/>
    </dgm:pt>
    <dgm:pt modelId="{E784CD29-C695-4CEF-B83E-7EFCF0BEF2DD}" type="pres">
      <dgm:prSet presAssocID="{7C42FE70-55F9-4DDB-8AC7-2734FE7EBEB3}" presName="hierChild5" presStyleCnt="0"/>
      <dgm:spPr/>
    </dgm:pt>
    <dgm:pt modelId="{FF91FEA4-BE54-4634-85D8-085F20F74EDF}" type="pres">
      <dgm:prSet presAssocID="{2858DC7B-2F8E-4E4A-8A58-4A6F16D4AE48}" presName="Name37" presStyleLbl="parChTrans1D2" presStyleIdx="3" presStyleCnt="5"/>
      <dgm:spPr/>
    </dgm:pt>
    <dgm:pt modelId="{2FCE777D-2656-491F-A33C-BB04CE426E46}" type="pres">
      <dgm:prSet presAssocID="{D994AC46-F1AA-4323-B108-D38CE23147F8}" presName="hierRoot2" presStyleCnt="0">
        <dgm:presLayoutVars>
          <dgm:hierBranch val="init"/>
        </dgm:presLayoutVars>
      </dgm:prSet>
      <dgm:spPr/>
    </dgm:pt>
    <dgm:pt modelId="{E274F23F-9E81-47AD-9BB7-6F20713FBF8C}" type="pres">
      <dgm:prSet presAssocID="{D994AC46-F1AA-4323-B108-D38CE23147F8}" presName="rootComposite" presStyleCnt="0"/>
      <dgm:spPr/>
    </dgm:pt>
    <dgm:pt modelId="{4BA99216-12BB-4066-AAA9-0DCDFFA80579}" type="pres">
      <dgm:prSet presAssocID="{D994AC46-F1AA-4323-B108-D38CE23147F8}" presName="rootText" presStyleLbl="node2" presStyleIdx="3" presStyleCnt="5">
        <dgm:presLayoutVars>
          <dgm:chPref val="3"/>
        </dgm:presLayoutVars>
      </dgm:prSet>
      <dgm:spPr/>
    </dgm:pt>
    <dgm:pt modelId="{2A380B06-20AD-4908-BA06-754EB1E38D94}" type="pres">
      <dgm:prSet presAssocID="{D994AC46-F1AA-4323-B108-D38CE23147F8}" presName="rootConnector" presStyleLbl="node2" presStyleIdx="3" presStyleCnt="5"/>
      <dgm:spPr/>
    </dgm:pt>
    <dgm:pt modelId="{F7A3B01C-2DE7-4EA8-9276-26BE9A48AD00}" type="pres">
      <dgm:prSet presAssocID="{D994AC46-F1AA-4323-B108-D38CE23147F8}" presName="hierChild4" presStyleCnt="0"/>
      <dgm:spPr/>
    </dgm:pt>
    <dgm:pt modelId="{9FE0AB7B-6264-4F7E-9393-64EFDC7AD53C}" type="pres">
      <dgm:prSet presAssocID="{A91639C5-5B65-426A-8A2F-78DABD843DC4}" presName="Name37" presStyleLbl="parChTrans1D3" presStyleIdx="10" presStyleCnt="16"/>
      <dgm:spPr/>
    </dgm:pt>
    <dgm:pt modelId="{90C98EB9-C635-4AE2-A508-599FECA44A1D}" type="pres">
      <dgm:prSet presAssocID="{29D817FF-97EF-433C-A12C-FD12DDF99D28}" presName="hierRoot2" presStyleCnt="0">
        <dgm:presLayoutVars>
          <dgm:hierBranch val="init"/>
        </dgm:presLayoutVars>
      </dgm:prSet>
      <dgm:spPr/>
    </dgm:pt>
    <dgm:pt modelId="{E5E4DBB2-59A5-4079-8425-2D4C6A04C91D}" type="pres">
      <dgm:prSet presAssocID="{29D817FF-97EF-433C-A12C-FD12DDF99D28}" presName="rootComposite" presStyleCnt="0"/>
      <dgm:spPr/>
    </dgm:pt>
    <dgm:pt modelId="{5EDC1BCE-49E3-4A3B-81D5-0494746B75EC}" type="pres">
      <dgm:prSet presAssocID="{29D817FF-97EF-433C-A12C-FD12DDF99D28}" presName="rootText" presStyleLbl="node3" presStyleIdx="10" presStyleCnt="16">
        <dgm:presLayoutVars>
          <dgm:chPref val="3"/>
        </dgm:presLayoutVars>
      </dgm:prSet>
      <dgm:spPr/>
    </dgm:pt>
    <dgm:pt modelId="{CF75ADE7-B376-4AE1-989E-E75FFFFC7224}" type="pres">
      <dgm:prSet presAssocID="{29D817FF-97EF-433C-A12C-FD12DDF99D28}" presName="rootConnector" presStyleLbl="node3" presStyleIdx="10" presStyleCnt="16"/>
      <dgm:spPr/>
    </dgm:pt>
    <dgm:pt modelId="{44A3BEA0-BDE3-4521-A925-09DADCD7588F}" type="pres">
      <dgm:prSet presAssocID="{29D817FF-97EF-433C-A12C-FD12DDF99D28}" presName="hierChild4" presStyleCnt="0"/>
      <dgm:spPr/>
    </dgm:pt>
    <dgm:pt modelId="{5E668E57-F60E-47FD-B9EB-3994366C2215}" type="pres">
      <dgm:prSet presAssocID="{29D817FF-97EF-433C-A12C-FD12DDF99D28}" presName="hierChild5" presStyleCnt="0"/>
      <dgm:spPr/>
    </dgm:pt>
    <dgm:pt modelId="{5313103E-901C-44A5-8127-2C63513B12B1}" type="pres">
      <dgm:prSet presAssocID="{1E1066AB-78F0-4E4C-834A-D65EEBE189F0}" presName="Name37" presStyleLbl="parChTrans1D3" presStyleIdx="11" presStyleCnt="16"/>
      <dgm:spPr/>
    </dgm:pt>
    <dgm:pt modelId="{56242129-C11A-4724-9B38-C1D2D6C57102}" type="pres">
      <dgm:prSet presAssocID="{C46DD99C-5374-4F05-997F-7D2A0E45ED5F}" presName="hierRoot2" presStyleCnt="0">
        <dgm:presLayoutVars>
          <dgm:hierBranch val="init"/>
        </dgm:presLayoutVars>
      </dgm:prSet>
      <dgm:spPr/>
    </dgm:pt>
    <dgm:pt modelId="{8C7F216A-89D3-4FEA-A684-98A03283B072}" type="pres">
      <dgm:prSet presAssocID="{C46DD99C-5374-4F05-997F-7D2A0E45ED5F}" presName="rootComposite" presStyleCnt="0"/>
      <dgm:spPr/>
    </dgm:pt>
    <dgm:pt modelId="{0C8D3B78-A608-4FD8-80A5-F62B8166C9E6}" type="pres">
      <dgm:prSet presAssocID="{C46DD99C-5374-4F05-997F-7D2A0E45ED5F}" presName="rootText" presStyleLbl="node3" presStyleIdx="11" presStyleCnt="16">
        <dgm:presLayoutVars>
          <dgm:chPref val="3"/>
        </dgm:presLayoutVars>
      </dgm:prSet>
      <dgm:spPr/>
    </dgm:pt>
    <dgm:pt modelId="{304139A6-0624-4E75-94EB-F034E27D1DE4}" type="pres">
      <dgm:prSet presAssocID="{C46DD99C-5374-4F05-997F-7D2A0E45ED5F}" presName="rootConnector" presStyleLbl="node3" presStyleIdx="11" presStyleCnt="16"/>
      <dgm:spPr/>
    </dgm:pt>
    <dgm:pt modelId="{71E46A19-F214-49F9-8151-6A8FEC1DA86C}" type="pres">
      <dgm:prSet presAssocID="{C46DD99C-5374-4F05-997F-7D2A0E45ED5F}" presName="hierChild4" presStyleCnt="0"/>
      <dgm:spPr/>
    </dgm:pt>
    <dgm:pt modelId="{16E9EC7F-6EC4-4CA9-90F6-F148912CA8B6}" type="pres">
      <dgm:prSet presAssocID="{C46DD99C-5374-4F05-997F-7D2A0E45ED5F}" presName="hierChild5" presStyleCnt="0"/>
      <dgm:spPr/>
    </dgm:pt>
    <dgm:pt modelId="{2F8872B8-4E3A-4B76-B1AD-57AF79183964}" type="pres">
      <dgm:prSet presAssocID="{0B7BDC9F-BB48-4AC7-AEF9-3E2D3658F023}" presName="Name37" presStyleLbl="parChTrans1D3" presStyleIdx="12" presStyleCnt="16"/>
      <dgm:spPr/>
    </dgm:pt>
    <dgm:pt modelId="{EAC76A56-53DC-46AE-9CA6-502795AD52FB}" type="pres">
      <dgm:prSet presAssocID="{E2858974-4D3A-4448-BD0E-994F82779EA8}" presName="hierRoot2" presStyleCnt="0">
        <dgm:presLayoutVars>
          <dgm:hierBranch val="init"/>
        </dgm:presLayoutVars>
      </dgm:prSet>
      <dgm:spPr/>
    </dgm:pt>
    <dgm:pt modelId="{11D5DF9F-2BF5-44C9-9C0B-37E5FEF7093E}" type="pres">
      <dgm:prSet presAssocID="{E2858974-4D3A-4448-BD0E-994F82779EA8}" presName="rootComposite" presStyleCnt="0"/>
      <dgm:spPr/>
    </dgm:pt>
    <dgm:pt modelId="{0CA3D571-E6D7-4CDA-8604-A96205794CC8}" type="pres">
      <dgm:prSet presAssocID="{E2858974-4D3A-4448-BD0E-994F82779EA8}" presName="rootText" presStyleLbl="node3" presStyleIdx="12" presStyleCnt="16">
        <dgm:presLayoutVars>
          <dgm:chPref val="3"/>
        </dgm:presLayoutVars>
      </dgm:prSet>
      <dgm:spPr/>
    </dgm:pt>
    <dgm:pt modelId="{C913B357-9856-4B2E-9AF0-4B1A01A36004}" type="pres">
      <dgm:prSet presAssocID="{E2858974-4D3A-4448-BD0E-994F82779EA8}" presName="rootConnector" presStyleLbl="node3" presStyleIdx="12" presStyleCnt="16"/>
      <dgm:spPr/>
    </dgm:pt>
    <dgm:pt modelId="{B2FC875E-0762-4B24-BD14-81602F83C778}" type="pres">
      <dgm:prSet presAssocID="{E2858974-4D3A-4448-BD0E-994F82779EA8}" presName="hierChild4" presStyleCnt="0"/>
      <dgm:spPr/>
    </dgm:pt>
    <dgm:pt modelId="{ADAD1136-569D-48C4-9A6B-273555E2A510}" type="pres">
      <dgm:prSet presAssocID="{E2858974-4D3A-4448-BD0E-994F82779EA8}" presName="hierChild5" presStyleCnt="0"/>
      <dgm:spPr/>
    </dgm:pt>
    <dgm:pt modelId="{49F5DE72-EBCE-4E00-B3FB-4CFFC8F0F422}" type="pres">
      <dgm:prSet presAssocID="{D994AC46-F1AA-4323-B108-D38CE23147F8}" presName="hierChild5" presStyleCnt="0"/>
      <dgm:spPr/>
    </dgm:pt>
    <dgm:pt modelId="{1F59B05C-850E-458E-B03D-9A14EB7B276A}" type="pres">
      <dgm:prSet presAssocID="{5B7D50A1-1394-4411-A47F-CFFC0334EE1F}" presName="Name37" presStyleLbl="parChTrans1D2" presStyleIdx="4" presStyleCnt="5"/>
      <dgm:spPr/>
    </dgm:pt>
    <dgm:pt modelId="{5AB3EA10-5D7F-4BA0-8B8D-5F95E06FAE26}" type="pres">
      <dgm:prSet presAssocID="{F7344B3B-EE05-408A-B313-0CF5AECCC115}" presName="hierRoot2" presStyleCnt="0">
        <dgm:presLayoutVars>
          <dgm:hierBranch val="init"/>
        </dgm:presLayoutVars>
      </dgm:prSet>
      <dgm:spPr/>
    </dgm:pt>
    <dgm:pt modelId="{F8BA80D0-FDBA-4955-8619-89E052CBF40D}" type="pres">
      <dgm:prSet presAssocID="{F7344B3B-EE05-408A-B313-0CF5AECCC115}" presName="rootComposite" presStyleCnt="0"/>
      <dgm:spPr/>
    </dgm:pt>
    <dgm:pt modelId="{F3F89787-C5AC-44DF-8588-C22B152B84E5}" type="pres">
      <dgm:prSet presAssocID="{F7344B3B-EE05-408A-B313-0CF5AECCC115}" presName="rootText" presStyleLbl="node2" presStyleIdx="4" presStyleCnt="5">
        <dgm:presLayoutVars>
          <dgm:chPref val="3"/>
        </dgm:presLayoutVars>
      </dgm:prSet>
      <dgm:spPr/>
    </dgm:pt>
    <dgm:pt modelId="{7D94016A-7415-4AF1-A27B-14157382063D}" type="pres">
      <dgm:prSet presAssocID="{F7344B3B-EE05-408A-B313-0CF5AECCC115}" presName="rootConnector" presStyleLbl="node2" presStyleIdx="4" presStyleCnt="5"/>
      <dgm:spPr/>
    </dgm:pt>
    <dgm:pt modelId="{DCA0698F-AEC0-4111-B31E-7A560A845BFC}" type="pres">
      <dgm:prSet presAssocID="{F7344B3B-EE05-408A-B313-0CF5AECCC115}" presName="hierChild4" presStyleCnt="0"/>
      <dgm:spPr/>
    </dgm:pt>
    <dgm:pt modelId="{54EFBC77-3FCB-43AA-A464-963CEB44821B}" type="pres">
      <dgm:prSet presAssocID="{D4215900-6875-4C43-9288-DDF81C893E7F}" presName="Name37" presStyleLbl="parChTrans1D3" presStyleIdx="13" presStyleCnt="16"/>
      <dgm:spPr/>
    </dgm:pt>
    <dgm:pt modelId="{94058633-436B-4DBE-A9E1-2F9321A290CD}" type="pres">
      <dgm:prSet presAssocID="{E588BDBF-27E7-48FA-AA2F-CCD073B62355}" presName="hierRoot2" presStyleCnt="0">
        <dgm:presLayoutVars>
          <dgm:hierBranch val="init"/>
        </dgm:presLayoutVars>
      </dgm:prSet>
      <dgm:spPr/>
    </dgm:pt>
    <dgm:pt modelId="{C145F0E6-B2EB-4466-851B-58374441C022}" type="pres">
      <dgm:prSet presAssocID="{E588BDBF-27E7-48FA-AA2F-CCD073B62355}" presName="rootComposite" presStyleCnt="0"/>
      <dgm:spPr/>
    </dgm:pt>
    <dgm:pt modelId="{AD262772-7A37-4C30-9338-F320CEB0109F}" type="pres">
      <dgm:prSet presAssocID="{E588BDBF-27E7-48FA-AA2F-CCD073B62355}" presName="rootText" presStyleLbl="node3" presStyleIdx="13" presStyleCnt="16">
        <dgm:presLayoutVars>
          <dgm:chPref val="3"/>
        </dgm:presLayoutVars>
      </dgm:prSet>
      <dgm:spPr/>
    </dgm:pt>
    <dgm:pt modelId="{B96AF177-353D-4CC9-9E7F-EC8CDD2BBB21}" type="pres">
      <dgm:prSet presAssocID="{E588BDBF-27E7-48FA-AA2F-CCD073B62355}" presName="rootConnector" presStyleLbl="node3" presStyleIdx="13" presStyleCnt="16"/>
      <dgm:spPr/>
    </dgm:pt>
    <dgm:pt modelId="{E447F2D0-4327-49C6-92C8-6978FCB2381C}" type="pres">
      <dgm:prSet presAssocID="{E588BDBF-27E7-48FA-AA2F-CCD073B62355}" presName="hierChild4" presStyleCnt="0"/>
      <dgm:spPr/>
    </dgm:pt>
    <dgm:pt modelId="{5687C2A2-A7CE-4AD4-84A8-685134375C33}" type="pres">
      <dgm:prSet presAssocID="{E588BDBF-27E7-48FA-AA2F-CCD073B62355}" presName="hierChild5" presStyleCnt="0"/>
      <dgm:spPr/>
    </dgm:pt>
    <dgm:pt modelId="{CAEF4C3A-590F-4533-997B-8C8F29F47621}" type="pres">
      <dgm:prSet presAssocID="{2E136B9A-0C50-4426-9469-9E62FA456971}" presName="Name37" presStyleLbl="parChTrans1D3" presStyleIdx="14" presStyleCnt="16"/>
      <dgm:spPr/>
    </dgm:pt>
    <dgm:pt modelId="{E3DEE111-54B0-4C2F-8A03-1BB7321DBE22}" type="pres">
      <dgm:prSet presAssocID="{CB2793E0-A0AC-447A-8C30-2CEB6DE60BAF}" presName="hierRoot2" presStyleCnt="0">
        <dgm:presLayoutVars>
          <dgm:hierBranch val="init"/>
        </dgm:presLayoutVars>
      </dgm:prSet>
      <dgm:spPr/>
    </dgm:pt>
    <dgm:pt modelId="{4F41160D-EF5A-414A-A0B5-B11C91A81625}" type="pres">
      <dgm:prSet presAssocID="{CB2793E0-A0AC-447A-8C30-2CEB6DE60BAF}" presName="rootComposite" presStyleCnt="0"/>
      <dgm:spPr/>
    </dgm:pt>
    <dgm:pt modelId="{03574CE4-17C7-4F25-8672-19E4EC457D6C}" type="pres">
      <dgm:prSet presAssocID="{CB2793E0-A0AC-447A-8C30-2CEB6DE60BAF}" presName="rootText" presStyleLbl="node3" presStyleIdx="14" presStyleCnt="16">
        <dgm:presLayoutVars>
          <dgm:chPref val="3"/>
        </dgm:presLayoutVars>
      </dgm:prSet>
      <dgm:spPr/>
    </dgm:pt>
    <dgm:pt modelId="{7FBEA91A-EFDF-458B-855B-22107F98CC0D}" type="pres">
      <dgm:prSet presAssocID="{CB2793E0-A0AC-447A-8C30-2CEB6DE60BAF}" presName="rootConnector" presStyleLbl="node3" presStyleIdx="14" presStyleCnt="16"/>
      <dgm:spPr/>
    </dgm:pt>
    <dgm:pt modelId="{F2E2AB96-0B84-4E53-B165-7A78A0E94876}" type="pres">
      <dgm:prSet presAssocID="{CB2793E0-A0AC-447A-8C30-2CEB6DE60BAF}" presName="hierChild4" presStyleCnt="0"/>
      <dgm:spPr/>
    </dgm:pt>
    <dgm:pt modelId="{B0561DF8-DEC7-46E6-9A8F-CF9ADA0580FD}" type="pres">
      <dgm:prSet presAssocID="{CB2793E0-A0AC-447A-8C30-2CEB6DE60BAF}" presName="hierChild5" presStyleCnt="0"/>
      <dgm:spPr/>
    </dgm:pt>
    <dgm:pt modelId="{898B98D3-6291-4B28-94C7-C9613AC1F718}" type="pres">
      <dgm:prSet presAssocID="{0DA0F66B-629E-4A45-AEB9-769CDEBA48FA}" presName="Name37" presStyleLbl="parChTrans1D3" presStyleIdx="15" presStyleCnt="16"/>
      <dgm:spPr/>
    </dgm:pt>
    <dgm:pt modelId="{E7B5297B-B3FF-47A0-9B5B-CEF1E5419F6E}" type="pres">
      <dgm:prSet presAssocID="{D65C8333-D36F-49B5-B5A8-71B149771D02}" presName="hierRoot2" presStyleCnt="0">
        <dgm:presLayoutVars>
          <dgm:hierBranch val="init"/>
        </dgm:presLayoutVars>
      </dgm:prSet>
      <dgm:spPr/>
    </dgm:pt>
    <dgm:pt modelId="{8E745365-6494-4C55-8F59-F372AE0A28D6}" type="pres">
      <dgm:prSet presAssocID="{D65C8333-D36F-49B5-B5A8-71B149771D02}" presName="rootComposite" presStyleCnt="0"/>
      <dgm:spPr/>
    </dgm:pt>
    <dgm:pt modelId="{7E1D0072-4EFB-443C-BA7A-A9400102E101}" type="pres">
      <dgm:prSet presAssocID="{D65C8333-D36F-49B5-B5A8-71B149771D02}" presName="rootText" presStyleLbl="node3" presStyleIdx="15" presStyleCnt="16">
        <dgm:presLayoutVars>
          <dgm:chPref val="3"/>
        </dgm:presLayoutVars>
      </dgm:prSet>
      <dgm:spPr/>
    </dgm:pt>
    <dgm:pt modelId="{63E2B0FC-2530-4D8C-9C75-76484A6F1B60}" type="pres">
      <dgm:prSet presAssocID="{D65C8333-D36F-49B5-B5A8-71B149771D02}" presName="rootConnector" presStyleLbl="node3" presStyleIdx="15" presStyleCnt="16"/>
      <dgm:spPr/>
    </dgm:pt>
    <dgm:pt modelId="{DD7F436D-1D63-4B41-BD30-1D49619A65CC}" type="pres">
      <dgm:prSet presAssocID="{D65C8333-D36F-49B5-B5A8-71B149771D02}" presName="hierChild4" presStyleCnt="0"/>
      <dgm:spPr/>
    </dgm:pt>
    <dgm:pt modelId="{C74F7BC0-1CEA-46C3-A621-EC4CD9FDB6FF}" type="pres">
      <dgm:prSet presAssocID="{D65C8333-D36F-49B5-B5A8-71B149771D02}" presName="hierChild5" presStyleCnt="0"/>
      <dgm:spPr/>
    </dgm:pt>
    <dgm:pt modelId="{9EE74B26-452B-4D9F-9806-58EF840886D0}" type="pres">
      <dgm:prSet presAssocID="{F7344B3B-EE05-408A-B313-0CF5AECCC115}" presName="hierChild5" presStyleCnt="0"/>
      <dgm:spPr/>
    </dgm:pt>
    <dgm:pt modelId="{44413567-C702-4EEF-A3E0-9909C5A0BFC9}" type="pres">
      <dgm:prSet presAssocID="{C06BBF09-51D8-448C-901A-67504498176B}" presName="hierChild3" presStyleCnt="0"/>
      <dgm:spPr/>
    </dgm:pt>
  </dgm:ptLst>
  <dgm:cxnLst>
    <dgm:cxn modelId="{0950D914-BA0E-4E7A-83BE-F2CC5E980D40}" type="presOf" srcId="{F3422ADA-FFA5-45C8-8D5B-1BFDE9DFDC06}" destId="{0259698D-B9FE-425B-B956-55E3BEB74437}" srcOrd="0" destOrd="0" presId="urn:microsoft.com/office/officeart/2005/8/layout/orgChart1"/>
    <dgm:cxn modelId="{2ED0947D-6794-42B5-BFCC-3BC5D43FDFAF}" type="presOf" srcId="{1DBED767-85AA-4275-A561-B10EE2E8A4AE}" destId="{6A62D434-7C11-42D2-90ED-A829634485DA}" srcOrd="0" destOrd="0" presId="urn:microsoft.com/office/officeart/2005/8/layout/orgChart1"/>
    <dgm:cxn modelId="{2A6FA840-A555-4877-939E-2A7F1431505D}" srcId="{7C42FE70-55F9-4DDB-8AC7-2734FE7EBEB3}" destId="{64E606FC-F446-4A74-A2D5-AF1CF57E0E4E}" srcOrd="2" destOrd="0" parTransId="{27DAECC0-67EB-47DC-A284-021CC4FB53A1}" sibTransId="{5356EDDE-832C-48E0-8964-8CF031165768}"/>
    <dgm:cxn modelId="{5FB59F61-8FEE-4010-A3D0-FE16561D81E5}" srcId="{F7344B3B-EE05-408A-B313-0CF5AECCC115}" destId="{CB2793E0-A0AC-447A-8C30-2CEB6DE60BAF}" srcOrd="1" destOrd="0" parTransId="{2E136B9A-0C50-4426-9469-9E62FA456971}" sibTransId="{E9498DBD-CE83-43FD-9914-1F7E6CAAC3BF}"/>
    <dgm:cxn modelId="{D51EC565-8020-4CF0-ABA0-177487FCF87F}" type="presOf" srcId="{2026A04D-C88C-44B6-AAA7-71B43ABBB0EA}" destId="{CF08F79C-858A-4A4E-B949-27A58D807325}" srcOrd="0" destOrd="0" presId="urn:microsoft.com/office/officeart/2005/8/layout/orgChart1"/>
    <dgm:cxn modelId="{FB03A9F2-9F9D-402F-AE87-B76AD9121D65}" type="presOf" srcId="{7905AC38-4C31-4983-9669-BC2386F9AE96}" destId="{D6E19F36-9C51-477F-BF11-5D59A93DA76C}" srcOrd="1" destOrd="0" presId="urn:microsoft.com/office/officeart/2005/8/layout/orgChart1"/>
    <dgm:cxn modelId="{9B088035-CCB8-4904-BC22-150B28CD61B5}" type="presOf" srcId="{2E136B9A-0C50-4426-9469-9E62FA456971}" destId="{CAEF4C3A-590F-4533-997B-8C8F29F47621}" srcOrd="0" destOrd="0" presId="urn:microsoft.com/office/officeart/2005/8/layout/orgChart1"/>
    <dgm:cxn modelId="{59E0FE57-90E3-469F-9FFD-52E23DBE41EC}" type="presOf" srcId="{D4215900-6875-4C43-9288-DDF81C893E7F}" destId="{54EFBC77-3FCB-43AA-A464-963CEB44821B}" srcOrd="0" destOrd="0" presId="urn:microsoft.com/office/officeart/2005/8/layout/orgChart1"/>
    <dgm:cxn modelId="{08892B40-CEBC-45F3-827A-C4C5AA2A1FE5}" type="presOf" srcId="{C06BBF09-51D8-448C-901A-67504498176B}" destId="{6C3BC55E-4446-4A16-84F9-27D4A972B3E7}" srcOrd="1" destOrd="0" presId="urn:microsoft.com/office/officeart/2005/8/layout/orgChart1"/>
    <dgm:cxn modelId="{4EF2F6A0-76F3-4107-AEC7-39E2F2C723D6}" type="presOf" srcId="{2026A04D-C88C-44B6-AAA7-71B43ABBB0EA}" destId="{3E177563-CA45-479E-B4FC-0DA95E5EFF79}" srcOrd="1" destOrd="0" presId="urn:microsoft.com/office/officeart/2005/8/layout/orgChart1"/>
    <dgm:cxn modelId="{3425196F-9CC2-423C-953C-0EA1EA7D1426}" srcId="{213F4DA8-6C7B-4F33-8E37-056C54272D97}" destId="{6AA1E1DE-93CF-484A-AC92-6C9D88DBDCBC}" srcOrd="3" destOrd="0" parTransId="{6F9E90F4-F1A9-4321-BD51-988FC9BEF662}" sibTransId="{0003456A-4F30-49B0-A9BD-3B5E86C4ED67}"/>
    <dgm:cxn modelId="{E03D4DF5-D44E-4B79-9603-A4538E478058}" type="presOf" srcId="{5B7D50A1-1394-4411-A47F-CFFC0334EE1F}" destId="{1F59B05C-850E-458E-B03D-9A14EB7B276A}" srcOrd="0" destOrd="0" presId="urn:microsoft.com/office/officeart/2005/8/layout/orgChart1"/>
    <dgm:cxn modelId="{5F457B62-7868-4030-A66E-4022C7857757}" type="presOf" srcId="{D65C8333-D36F-49B5-B5A8-71B149771D02}" destId="{63E2B0FC-2530-4D8C-9C75-76484A6F1B60}" srcOrd="1" destOrd="0" presId="urn:microsoft.com/office/officeart/2005/8/layout/orgChart1"/>
    <dgm:cxn modelId="{17AAC218-9A73-46A4-8F72-2EC1D703C038}" srcId="{213F4DA8-6C7B-4F33-8E37-056C54272D97}" destId="{21A57703-586A-441C-9D98-CA525F683C4C}" srcOrd="1" destOrd="0" parTransId="{706E8292-488B-46EF-A4D4-4DB815C854DE}" sibTransId="{501F112D-0DCB-4759-8EC8-ED41454A8E9C}"/>
    <dgm:cxn modelId="{1F977AF6-CA85-4996-8E4C-1B1AE9553CCD}" type="presOf" srcId="{99D165F1-0A76-4C26-9CBA-18A7CACAB1FE}" destId="{82DC2939-89DA-4338-95C3-656B65FC3FC3}" srcOrd="1" destOrd="0" presId="urn:microsoft.com/office/officeart/2005/8/layout/orgChart1"/>
    <dgm:cxn modelId="{20F45133-5FB0-4668-AB67-78B4976B8BF3}" type="presOf" srcId="{6AA1E1DE-93CF-484A-AC92-6C9D88DBDCBC}" destId="{FD18F00C-6576-4D67-B241-B74039EEA07E}" srcOrd="1" destOrd="0" presId="urn:microsoft.com/office/officeart/2005/8/layout/orgChart1"/>
    <dgm:cxn modelId="{6F9AE547-4FD5-4152-90CC-3B16D70D13D6}" type="presOf" srcId="{AC18A4F4-F398-4575-A8BC-D13EA3D33FD9}" destId="{866D340A-5334-485E-9A92-7406A9D52150}" srcOrd="0" destOrd="0" presId="urn:microsoft.com/office/officeart/2005/8/layout/orgChart1"/>
    <dgm:cxn modelId="{629B2BE7-9A4F-4C00-8C82-FD79C5E210EC}" srcId="{C06BBF09-51D8-448C-901A-67504498176B}" destId="{F7344B3B-EE05-408A-B313-0CF5AECCC115}" srcOrd="4" destOrd="0" parTransId="{5B7D50A1-1394-4411-A47F-CFFC0334EE1F}" sibTransId="{FF68245F-2ABF-4A2E-98FA-2CBF8E34BF8F}"/>
    <dgm:cxn modelId="{258D5C2D-7797-4F27-8D18-F50167D2FFFC}" srcId="{C06BBF09-51D8-448C-901A-67504498176B}" destId="{7C42FE70-55F9-4DDB-8AC7-2734FE7EBEB3}" srcOrd="2" destOrd="0" parTransId="{A1D4A04D-1F3B-413D-9539-76968731FDCE}" sibTransId="{598FC31B-7D11-4A3B-AD83-876FD60179ED}"/>
    <dgm:cxn modelId="{9228122F-7A24-43FB-A235-7565AA35182E}" srcId="{D994AC46-F1AA-4323-B108-D38CE23147F8}" destId="{29D817FF-97EF-433C-A12C-FD12DDF99D28}" srcOrd="0" destOrd="0" parTransId="{A91639C5-5B65-426A-8A2F-78DABD843DC4}" sibTransId="{817002DC-AF02-4A19-9FEC-F6D855F5DDDC}"/>
    <dgm:cxn modelId="{586206CE-5CE9-4417-A060-788C7D581823}" type="presOf" srcId="{EF4BD1FD-3CD7-4367-8583-7C681FCC155A}" destId="{CF2D8573-7E32-4112-8219-791CFFE5E50D}" srcOrd="0" destOrd="0" presId="urn:microsoft.com/office/officeart/2005/8/layout/orgChart1"/>
    <dgm:cxn modelId="{74126372-9D69-4D53-893B-137BF9838BD1}" type="presOf" srcId="{C06BBF09-51D8-448C-901A-67504498176B}" destId="{84EB37DE-31D7-4D24-A184-78A3AC02F127}" srcOrd="0" destOrd="0" presId="urn:microsoft.com/office/officeart/2005/8/layout/orgChart1"/>
    <dgm:cxn modelId="{1F0EF50E-22FC-4A65-BA4D-9C4189CDB1E4}" type="presOf" srcId="{1DBED767-85AA-4275-A561-B10EE2E8A4AE}" destId="{1FD69020-17D5-4323-A082-2E7CC1B52B99}" srcOrd="1" destOrd="0" presId="urn:microsoft.com/office/officeart/2005/8/layout/orgChart1"/>
    <dgm:cxn modelId="{4BC85DFD-F2C7-4B52-9E38-6E90A8048314}" type="presOf" srcId="{C46DD99C-5374-4F05-997F-7D2A0E45ED5F}" destId="{304139A6-0624-4E75-94EB-F034E27D1DE4}" srcOrd="1" destOrd="0" presId="urn:microsoft.com/office/officeart/2005/8/layout/orgChart1"/>
    <dgm:cxn modelId="{C47152E1-8787-48C3-873C-4EF8E13E4C4E}" srcId="{F7344B3B-EE05-408A-B313-0CF5AECCC115}" destId="{E588BDBF-27E7-48FA-AA2F-CCD073B62355}" srcOrd="0" destOrd="0" parTransId="{D4215900-6875-4C43-9288-DDF81C893E7F}" sibTransId="{C88C322A-B9D7-401A-998A-AAB86B3DCAF9}"/>
    <dgm:cxn modelId="{7D719957-8EB9-4983-94C1-4FC55085B2D4}" type="presOf" srcId="{64E606FC-F446-4A74-A2D5-AF1CF57E0E4E}" destId="{F93D03E2-D68A-4E91-B343-3FF628277C68}" srcOrd="1" destOrd="0" presId="urn:microsoft.com/office/officeart/2005/8/layout/orgChart1"/>
    <dgm:cxn modelId="{283B250F-A6D2-4C96-8DF1-75FBC1C165C8}" type="presOf" srcId="{21A57703-586A-441C-9D98-CA525F683C4C}" destId="{ECE4D394-603D-4A62-94A1-ACF54C01CD6F}" srcOrd="1" destOrd="0" presId="urn:microsoft.com/office/officeart/2005/8/layout/orgChart1"/>
    <dgm:cxn modelId="{7206FB39-9807-46EA-8FF6-3FACAE2AEA06}" srcId="{213F4DA8-6C7B-4F33-8E37-056C54272D97}" destId="{99D165F1-0A76-4C26-9CBA-18A7CACAB1FE}" srcOrd="0" destOrd="0" parTransId="{7DCCD644-140B-4A04-A6AE-E51518B8FD56}" sibTransId="{D9D82348-7B8B-436F-AD6B-97693E18DE06}"/>
    <dgm:cxn modelId="{6E6B9540-9CB5-47A9-99B5-1ADD3F5FC817}" type="presOf" srcId="{2858DC7B-2F8E-4E4A-8A58-4A6F16D4AE48}" destId="{FF91FEA4-BE54-4634-85D8-085F20F74EDF}" srcOrd="0" destOrd="0" presId="urn:microsoft.com/office/officeart/2005/8/layout/orgChart1"/>
    <dgm:cxn modelId="{69F154D2-533F-44EA-A208-EFD2DBFA8527}" type="presOf" srcId="{27DAECC0-67EB-47DC-A284-021CC4FB53A1}" destId="{83F36F5F-00A8-4A1C-8864-B8B9DD6C7ADF}" srcOrd="0" destOrd="0" presId="urn:microsoft.com/office/officeart/2005/8/layout/orgChart1"/>
    <dgm:cxn modelId="{F730965B-6E29-42B8-BC65-EB719E5C1605}" type="presOf" srcId="{5B610F0A-E63E-466D-B466-0E5FF331991C}" destId="{F99840C8-AE73-4EB7-A7E7-D89A06C2CE04}" srcOrd="0" destOrd="0" presId="urn:microsoft.com/office/officeart/2005/8/layout/orgChart1"/>
    <dgm:cxn modelId="{6C8824B2-20D5-4334-8D10-3C46C5B24BD4}" type="presOf" srcId="{7905AC38-4C31-4983-9669-BC2386F9AE96}" destId="{757AC375-0FDE-4FB4-88C3-AB9006152B43}" srcOrd="0" destOrd="0" presId="urn:microsoft.com/office/officeart/2005/8/layout/orgChart1"/>
    <dgm:cxn modelId="{B300FE57-203D-48F6-8ADA-38573EA7B486}" type="presOf" srcId="{F7C5B5C7-B2C1-4081-9303-D7A5843B4984}" destId="{DFC49C8B-4FB9-4E4D-BDF3-92C868AF76D4}" srcOrd="0" destOrd="0" presId="urn:microsoft.com/office/officeart/2005/8/layout/orgChart1"/>
    <dgm:cxn modelId="{108F0643-71DA-481E-A146-A717C36C1411}" type="presOf" srcId="{7DCCD644-140B-4A04-A6AE-E51518B8FD56}" destId="{288892E5-76ED-4F4D-B3A8-2486C5C3762A}" srcOrd="0" destOrd="0" presId="urn:microsoft.com/office/officeart/2005/8/layout/orgChart1"/>
    <dgm:cxn modelId="{35B737E2-95AB-4F90-B2FE-77B8633544E9}" type="presOf" srcId="{ACB65C94-4D8E-43E2-A134-DD99805E7BFC}" destId="{0AA71CE7-68B0-4B31-8D38-3E4DA2761738}" srcOrd="0" destOrd="0" presId="urn:microsoft.com/office/officeart/2005/8/layout/orgChart1"/>
    <dgm:cxn modelId="{D584EBF7-5D92-425F-8533-01CB3BA86436}" type="presOf" srcId="{B5ABBF4D-D2DD-4062-B46C-78F775142BF9}" destId="{35FECE1B-ECFF-4C34-9593-D5AD070BA761}" srcOrd="0" destOrd="0" presId="urn:microsoft.com/office/officeart/2005/8/layout/orgChart1"/>
    <dgm:cxn modelId="{E826C946-E0FA-4570-AAC9-C8620DA1F248}" type="presOf" srcId="{1E1066AB-78F0-4E4C-834A-D65EEBE189F0}" destId="{5313103E-901C-44A5-8127-2C63513B12B1}" srcOrd="0" destOrd="0" presId="urn:microsoft.com/office/officeart/2005/8/layout/orgChart1"/>
    <dgm:cxn modelId="{30FF1CFD-3917-46E4-B526-C3761AB4145F}" srcId="{D994AC46-F1AA-4323-B108-D38CE23147F8}" destId="{E2858974-4D3A-4448-BD0E-994F82779EA8}" srcOrd="2" destOrd="0" parTransId="{0B7BDC9F-BB48-4AC7-AEF9-3E2D3658F023}" sibTransId="{F4557641-5AEC-409C-BE96-1666E3AF77C2}"/>
    <dgm:cxn modelId="{946F88B3-0B20-405C-916A-5E203E798E86}" type="presOf" srcId="{0DA0F66B-629E-4A45-AEB9-769CDEBA48FA}" destId="{898B98D3-6291-4B28-94C7-C9613AC1F718}" srcOrd="0" destOrd="0" presId="urn:microsoft.com/office/officeart/2005/8/layout/orgChart1"/>
    <dgm:cxn modelId="{5404B9CC-DE8A-480B-A1C0-77C9841805FE}" type="presOf" srcId="{ACB65C94-4D8E-43E2-A134-DD99805E7BFC}" destId="{42033C22-1B61-4E05-8655-EFED8A90202E}" srcOrd="1" destOrd="0" presId="urn:microsoft.com/office/officeart/2005/8/layout/orgChart1"/>
    <dgm:cxn modelId="{A2775957-7114-443C-BCAD-4A5D1F18C471}" type="presOf" srcId="{99D165F1-0A76-4C26-9CBA-18A7CACAB1FE}" destId="{4CACE15F-60D0-4858-809B-350813EAAEC4}" srcOrd="0" destOrd="0" presId="urn:microsoft.com/office/officeart/2005/8/layout/orgChart1"/>
    <dgm:cxn modelId="{067E26F5-AF6F-4E2C-AAB0-93E7774F5A1B}" type="presOf" srcId="{CB2793E0-A0AC-447A-8C30-2CEB6DE60BAF}" destId="{03574CE4-17C7-4F25-8672-19E4EC457D6C}" srcOrd="0" destOrd="0" presId="urn:microsoft.com/office/officeart/2005/8/layout/orgChart1"/>
    <dgm:cxn modelId="{25F01009-0126-42A0-943F-4E4BF4BA043C}" srcId="{875B4D5B-100A-4A9D-B59B-54136E962D1D}" destId="{C06BBF09-51D8-448C-901A-67504498176B}" srcOrd="0" destOrd="0" parTransId="{972A4952-063C-4280-A9DA-13D8AC44EE10}" sibTransId="{25DD3659-B44E-4C34-B7BE-44EC3E03BAC0}"/>
    <dgm:cxn modelId="{0B86ACDE-811D-457A-91C9-A82BB898F382}" srcId="{F7344B3B-EE05-408A-B313-0CF5AECCC115}" destId="{D65C8333-D36F-49B5-B5A8-71B149771D02}" srcOrd="2" destOrd="0" parTransId="{0DA0F66B-629E-4A45-AEB9-769CDEBA48FA}" sibTransId="{D945ADBE-CCD6-4915-902D-34C5F0D57E40}"/>
    <dgm:cxn modelId="{009C6E1A-18EC-4238-B993-179CF28BCA9C}" srcId="{7C42FE70-55F9-4DDB-8AC7-2734FE7EBEB3}" destId="{50DF387D-262F-497C-977F-41A7D5B3C5F1}" srcOrd="0" destOrd="0" parTransId="{5B610F0A-E63E-466D-B466-0E5FF331991C}" sibTransId="{78345261-800C-4514-899B-B5534B635EA9}"/>
    <dgm:cxn modelId="{07FBBBC4-2D82-4F26-8AA7-843D018D63AE}" type="presOf" srcId="{BDEA6FC0-D44E-4CFE-A80B-70580831E9B6}" destId="{0F7E9DC9-13E2-4386-9A70-D58746EFE2BB}" srcOrd="0" destOrd="0" presId="urn:microsoft.com/office/officeart/2005/8/layout/orgChart1"/>
    <dgm:cxn modelId="{A86EDF77-F7B1-4D84-8618-241CE35BB7F8}" srcId="{F1E2400D-E2E3-438C-9918-6F8D7C39C266}" destId="{1DBED767-85AA-4275-A561-B10EE2E8A4AE}" srcOrd="1" destOrd="0" parTransId="{F3422ADA-FFA5-45C8-8D5B-1BFDE9DFDC06}" sibTransId="{CDAE0C40-6B82-4288-857F-6CE30DC70362}"/>
    <dgm:cxn modelId="{34819880-B37A-4026-841A-89D41C57D452}" type="presOf" srcId="{B080C800-3421-466C-8B4C-6BA5AFC38C42}" destId="{4A0D2791-2F4C-4EDD-8FAD-C2B60C8D4178}" srcOrd="0" destOrd="0" presId="urn:microsoft.com/office/officeart/2005/8/layout/orgChart1"/>
    <dgm:cxn modelId="{1BF3088E-3012-4D14-95AA-5943791145D3}" type="presOf" srcId="{213F4DA8-6C7B-4F33-8E37-056C54272D97}" destId="{6BDD3495-DAFF-4301-9843-A07200181EBB}" srcOrd="1" destOrd="0" presId="urn:microsoft.com/office/officeart/2005/8/layout/orgChart1"/>
    <dgm:cxn modelId="{34081601-3B98-4F28-B2B2-FDD12DC6ED6B}" type="presOf" srcId="{29D817FF-97EF-433C-A12C-FD12DDF99D28}" destId="{CF75ADE7-B376-4AE1-989E-E75FFFFC7224}" srcOrd="1" destOrd="0" presId="urn:microsoft.com/office/officeart/2005/8/layout/orgChart1"/>
    <dgm:cxn modelId="{D42A86C1-6BBA-41A3-B71C-136819591C18}" type="presOf" srcId="{A91639C5-5B65-426A-8A2F-78DABD843DC4}" destId="{9FE0AB7B-6264-4F7E-9393-64EFDC7AD53C}" srcOrd="0" destOrd="0" presId="urn:microsoft.com/office/officeart/2005/8/layout/orgChart1"/>
    <dgm:cxn modelId="{A7D5D3DB-424E-4800-B422-40B04983803F}" type="presOf" srcId="{E2858974-4D3A-4448-BD0E-994F82779EA8}" destId="{C913B357-9856-4B2E-9AF0-4B1A01A36004}" srcOrd="1" destOrd="0" presId="urn:microsoft.com/office/officeart/2005/8/layout/orgChart1"/>
    <dgm:cxn modelId="{D630D9F5-855E-4E44-9F65-A59205BA696D}" type="presOf" srcId="{7C42FE70-55F9-4DDB-8AC7-2734FE7EBEB3}" destId="{F69B1824-1DC0-4C4B-86C1-ACE0C71BDC30}" srcOrd="1" destOrd="0" presId="urn:microsoft.com/office/officeart/2005/8/layout/orgChart1"/>
    <dgm:cxn modelId="{CD14FFA9-2446-4D28-BF9C-D6267CCED551}" type="presOf" srcId="{D994AC46-F1AA-4323-B108-D38CE23147F8}" destId="{4BA99216-12BB-4066-AAA9-0DCDFFA80579}" srcOrd="0" destOrd="0" presId="urn:microsoft.com/office/officeart/2005/8/layout/orgChart1"/>
    <dgm:cxn modelId="{DE3B1BF0-EF4C-45DD-983E-19E4C14DCA69}" type="presOf" srcId="{A1D4A04D-1F3B-413D-9539-76968731FDCE}" destId="{72718A5B-66FD-4996-BB2B-2A67BDA3A0E6}" srcOrd="0" destOrd="0" presId="urn:microsoft.com/office/officeart/2005/8/layout/orgChart1"/>
    <dgm:cxn modelId="{700049C2-9C52-41DE-89A4-B3B661584264}" srcId="{F1E2400D-E2E3-438C-9918-6F8D7C39C266}" destId="{ACB65C94-4D8E-43E2-A134-DD99805E7BFC}" srcOrd="0" destOrd="0" parTransId="{C4A3088A-79C7-4AC2-BAEB-8C2B064CEA0F}" sibTransId="{569B7983-4259-49A6-B7B0-E45D3C7F64C1}"/>
    <dgm:cxn modelId="{9C9C0BA3-E2FA-4D41-8622-65B3CAA60765}" type="presOf" srcId="{D994AC46-F1AA-4323-B108-D38CE23147F8}" destId="{2A380B06-20AD-4908-BA06-754EB1E38D94}" srcOrd="1" destOrd="0" presId="urn:microsoft.com/office/officeart/2005/8/layout/orgChart1"/>
    <dgm:cxn modelId="{1713C58B-8700-486F-84E5-2CEC6EBCC5FB}" type="presOf" srcId="{50DF387D-262F-497C-977F-41A7D5B3C5F1}" destId="{070C42B5-0C01-4FF0-9A16-E8F7DEF8B19C}" srcOrd="0" destOrd="0" presId="urn:microsoft.com/office/officeart/2005/8/layout/orgChart1"/>
    <dgm:cxn modelId="{62E963D6-8D9D-449E-89DD-F2D0388077B2}" type="presOf" srcId="{0B7BDC9F-BB48-4AC7-AEF9-3E2D3658F023}" destId="{2F8872B8-4E3A-4B76-B1AD-57AF79183964}" srcOrd="0" destOrd="0" presId="urn:microsoft.com/office/officeart/2005/8/layout/orgChart1"/>
    <dgm:cxn modelId="{53C3862D-A7FE-4CB0-B66C-D861D0189EC5}" type="presOf" srcId="{29D817FF-97EF-433C-A12C-FD12DDF99D28}" destId="{5EDC1BCE-49E3-4A3B-81D5-0494746B75EC}" srcOrd="0" destOrd="0" presId="urn:microsoft.com/office/officeart/2005/8/layout/orgChart1"/>
    <dgm:cxn modelId="{D0B385A7-344C-4112-B6A6-53AED053890E}" srcId="{C06BBF09-51D8-448C-901A-67504498176B}" destId="{D994AC46-F1AA-4323-B108-D38CE23147F8}" srcOrd="3" destOrd="0" parTransId="{2858DC7B-2F8E-4E4A-8A58-4A6F16D4AE48}" sibTransId="{ED10811A-5ED8-4D24-9D02-F838BC54904D}"/>
    <dgm:cxn modelId="{CB605F01-7787-49AA-BFA6-4DB87E4DEEAE}" type="presOf" srcId="{F7344B3B-EE05-408A-B313-0CF5AECCC115}" destId="{F3F89787-C5AC-44DF-8588-C22B152B84E5}" srcOrd="0" destOrd="0" presId="urn:microsoft.com/office/officeart/2005/8/layout/orgChart1"/>
    <dgm:cxn modelId="{E731756D-87CF-4AB2-824E-24A3C41B5365}" type="presOf" srcId="{D65C8333-D36F-49B5-B5A8-71B149771D02}" destId="{7E1D0072-4EFB-443C-BA7A-A9400102E101}" srcOrd="0" destOrd="0" presId="urn:microsoft.com/office/officeart/2005/8/layout/orgChart1"/>
    <dgm:cxn modelId="{8B506897-9141-4FCE-818D-9C2FB26C8D40}" srcId="{D994AC46-F1AA-4323-B108-D38CE23147F8}" destId="{C46DD99C-5374-4F05-997F-7D2A0E45ED5F}" srcOrd="1" destOrd="0" parTransId="{1E1066AB-78F0-4E4C-834A-D65EEBE189F0}" sibTransId="{10950A30-E49B-4121-9566-F761E6D7D7C1}"/>
    <dgm:cxn modelId="{5C32470F-9F98-4D67-895E-1994A147340D}" type="presOf" srcId="{CB2793E0-A0AC-447A-8C30-2CEB6DE60BAF}" destId="{7FBEA91A-EFDF-458B-855B-22107F98CC0D}" srcOrd="1" destOrd="0" presId="urn:microsoft.com/office/officeart/2005/8/layout/orgChart1"/>
    <dgm:cxn modelId="{3B87EC81-1737-4735-A189-3E7929678A2C}" type="presOf" srcId="{E588BDBF-27E7-48FA-AA2F-CCD073B62355}" destId="{AD262772-7A37-4C30-9338-F320CEB0109F}" srcOrd="0" destOrd="0" presId="urn:microsoft.com/office/officeart/2005/8/layout/orgChart1"/>
    <dgm:cxn modelId="{F85ECC1F-8F40-45FD-B339-B71533C882A6}" type="presOf" srcId="{7C42FE70-55F9-4DDB-8AC7-2734FE7EBEB3}" destId="{D69C7FF2-003F-472A-9A56-82A3F99B39AC}" srcOrd="0" destOrd="0" presId="urn:microsoft.com/office/officeart/2005/8/layout/orgChart1"/>
    <dgm:cxn modelId="{FB26670D-1205-4619-8A63-6D8CB261DB18}" type="presOf" srcId="{F7344B3B-EE05-408A-B313-0CF5AECCC115}" destId="{7D94016A-7415-4AF1-A27B-14157382063D}" srcOrd="1" destOrd="0" presId="urn:microsoft.com/office/officeart/2005/8/layout/orgChart1"/>
    <dgm:cxn modelId="{8A3B8B34-2100-4C41-9093-F15C238D4578}" type="presOf" srcId="{E2858974-4D3A-4448-BD0E-994F82779EA8}" destId="{0CA3D571-E6D7-4CDA-8604-A96205794CC8}" srcOrd="0" destOrd="0" presId="urn:microsoft.com/office/officeart/2005/8/layout/orgChart1"/>
    <dgm:cxn modelId="{6822FF51-95A1-45D9-9B6C-351F4568B763}" type="presOf" srcId="{875B4D5B-100A-4A9D-B59B-54136E962D1D}" destId="{7CFDE41B-CD02-471A-AE23-5794A38D9921}" srcOrd="0" destOrd="0" presId="urn:microsoft.com/office/officeart/2005/8/layout/orgChart1"/>
    <dgm:cxn modelId="{2882011F-9093-4220-9BBA-29D831A752CF}" type="presOf" srcId="{C46DD99C-5374-4F05-997F-7D2A0E45ED5F}" destId="{0C8D3B78-A608-4FD8-80A5-F62B8166C9E6}" srcOrd="0" destOrd="0" presId="urn:microsoft.com/office/officeart/2005/8/layout/orgChart1"/>
    <dgm:cxn modelId="{2DEF5778-F1AE-42E1-8DE8-448CC949A689}" type="presOf" srcId="{21A57703-586A-441C-9D98-CA525F683C4C}" destId="{97FED3A4-618D-44AA-8ABA-8A06E9B9E17D}" srcOrd="0" destOrd="0" presId="urn:microsoft.com/office/officeart/2005/8/layout/orgChart1"/>
    <dgm:cxn modelId="{2AFD6004-A2D8-4342-B8B8-A09EDA5677AE}" type="presOf" srcId="{6F9E90F4-F1A9-4321-BD51-988FC9BEF662}" destId="{1BD347EA-4D78-4E70-828A-D956C059F48C}" srcOrd="0" destOrd="0" presId="urn:microsoft.com/office/officeart/2005/8/layout/orgChart1"/>
    <dgm:cxn modelId="{6C2D5B4A-9B2E-4FA8-BAB1-96EEB732DE86}" type="presOf" srcId="{64E606FC-F446-4A74-A2D5-AF1CF57E0E4E}" destId="{FB20B274-10C9-47C8-A72D-F85B1C2B2F35}" srcOrd="0" destOrd="0" presId="urn:microsoft.com/office/officeart/2005/8/layout/orgChart1"/>
    <dgm:cxn modelId="{DD777344-48CD-406B-A793-FD14C04EE828}" srcId="{C06BBF09-51D8-448C-901A-67504498176B}" destId="{F1E2400D-E2E3-438C-9918-6F8D7C39C266}" srcOrd="0" destOrd="0" parTransId="{AC18A4F4-F398-4575-A8BC-D13EA3D33FD9}" sibTransId="{A4ABC3AC-F0A6-4A26-A89D-944A9AE0A56C}"/>
    <dgm:cxn modelId="{2946A136-3AF5-4A8B-80D7-002DB7B412BE}" srcId="{7C42FE70-55F9-4DDB-8AC7-2734FE7EBEB3}" destId="{7905AC38-4C31-4983-9669-BC2386F9AE96}" srcOrd="1" destOrd="0" parTransId="{BDEA6FC0-D44E-4CFE-A80B-70580831E9B6}" sibTransId="{2A9FE76D-DB20-4CA7-A599-4027FDE4DF18}"/>
    <dgm:cxn modelId="{CB68B70B-BEC2-4254-A016-4573163C4E8A}" type="presOf" srcId="{213F4DA8-6C7B-4F33-8E37-056C54272D97}" destId="{18D035BC-A3CA-4DC5-A095-074BE16D9963}" srcOrd="0" destOrd="0" presId="urn:microsoft.com/office/officeart/2005/8/layout/orgChart1"/>
    <dgm:cxn modelId="{7C555ABD-7A8D-449B-9E14-B2A47C58BFCC}" type="presOf" srcId="{50DF387D-262F-497C-977F-41A7D5B3C5F1}" destId="{0C735132-29CE-490A-9528-939D2257F156}" srcOrd="1" destOrd="0" presId="urn:microsoft.com/office/officeart/2005/8/layout/orgChart1"/>
    <dgm:cxn modelId="{84395F75-19FF-437D-80A5-34C087A3E850}" type="presOf" srcId="{F1E2400D-E2E3-438C-9918-6F8D7C39C266}" destId="{B23AD966-F480-456A-9A83-94145CC17008}" srcOrd="0" destOrd="0" presId="urn:microsoft.com/office/officeart/2005/8/layout/orgChart1"/>
    <dgm:cxn modelId="{87F40575-ACAA-436E-88E0-8487EC5C0218}" srcId="{213F4DA8-6C7B-4F33-8E37-056C54272D97}" destId="{EF4BD1FD-3CD7-4367-8583-7C681FCC155A}" srcOrd="2" destOrd="0" parTransId="{F7C5B5C7-B2C1-4081-9303-D7A5843B4984}" sibTransId="{506C843D-7C45-4072-91DC-FCE1939820D3}"/>
    <dgm:cxn modelId="{70D145A1-BEEF-4FF9-BD4B-0146CE98005D}" srcId="{F1E2400D-E2E3-438C-9918-6F8D7C39C266}" destId="{2026A04D-C88C-44B6-AAA7-71B43ABBB0EA}" srcOrd="2" destOrd="0" parTransId="{B080C800-3421-466C-8B4C-6BA5AFC38C42}" sibTransId="{75A7F064-2BCE-411A-AB8A-7180C0115114}"/>
    <dgm:cxn modelId="{A00645C0-AAF7-49C4-AA1F-CE14CEEC41E8}" type="presOf" srcId="{C4A3088A-79C7-4AC2-BAEB-8C2B064CEA0F}" destId="{99AE8B7A-C918-4917-A043-302225126B84}" srcOrd="0" destOrd="0" presId="urn:microsoft.com/office/officeart/2005/8/layout/orgChart1"/>
    <dgm:cxn modelId="{1A88F5D4-FC1B-4BAD-848E-79AACA01BD57}" type="presOf" srcId="{EF4BD1FD-3CD7-4367-8583-7C681FCC155A}" destId="{BACE6A25-1802-4E38-A9D5-E6AAC92D14F6}" srcOrd="1" destOrd="0" presId="urn:microsoft.com/office/officeart/2005/8/layout/orgChart1"/>
    <dgm:cxn modelId="{C8831B2C-3DC1-4734-8D1A-BA6AB09542AA}" type="presOf" srcId="{F1E2400D-E2E3-438C-9918-6F8D7C39C266}" destId="{17E4C487-4435-48BE-B44A-7E46245A2DEE}" srcOrd="1" destOrd="0" presId="urn:microsoft.com/office/officeart/2005/8/layout/orgChart1"/>
    <dgm:cxn modelId="{B2674A4D-E4EA-40AB-99CC-9BEBF99FF5CA}" srcId="{C06BBF09-51D8-448C-901A-67504498176B}" destId="{213F4DA8-6C7B-4F33-8E37-056C54272D97}" srcOrd="1" destOrd="0" parTransId="{B5ABBF4D-D2DD-4062-B46C-78F775142BF9}" sibTransId="{A1F2C7D1-DFFA-40BC-B9F8-1F258D12A130}"/>
    <dgm:cxn modelId="{0E2F6728-09E2-48B5-A4F8-D9661758BC01}" type="presOf" srcId="{6AA1E1DE-93CF-484A-AC92-6C9D88DBDCBC}" destId="{7341980C-3B09-4889-825C-8142AE1D28C0}" srcOrd="0" destOrd="0" presId="urn:microsoft.com/office/officeart/2005/8/layout/orgChart1"/>
    <dgm:cxn modelId="{89DA360D-4D40-4DFB-B18D-EBCBB937A6EE}" type="presOf" srcId="{E588BDBF-27E7-48FA-AA2F-CCD073B62355}" destId="{B96AF177-353D-4CC9-9E7F-EC8CDD2BBB21}" srcOrd="1" destOrd="0" presId="urn:microsoft.com/office/officeart/2005/8/layout/orgChart1"/>
    <dgm:cxn modelId="{13E356E1-DE13-44C6-83AC-38E4AE6C9750}" type="presOf" srcId="{706E8292-488B-46EF-A4D4-4DB815C854DE}" destId="{835233E4-6843-4497-AF98-BEEEAF68615A}" srcOrd="0" destOrd="0" presId="urn:microsoft.com/office/officeart/2005/8/layout/orgChart1"/>
    <dgm:cxn modelId="{51300E29-F713-4ECE-A360-6BF4439283C3}" type="presParOf" srcId="{7CFDE41B-CD02-471A-AE23-5794A38D9921}" destId="{041CD57B-3991-4484-93D5-A90389C5261F}" srcOrd="0" destOrd="0" presId="urn:microsoft.com/office/officeart/2005/8/layout/orgChart1"/>
    <dgm:cxn modelId="{2A0D2231-BC0C-4279-B128-F7B7A81376A9}" type="presParOf" srcId="{041CD57B-3991-4484-93D5-A90389C5261F}" destId="{918B9FB7-CD14-4C8A-A4E6-99A8BAB2B829}" srcOrd="0" destOrd="0" presId="urn:microsoft.com/office/officeart/2005/8/layout/orgChart1"/>
    <dgm:cxn modelId="{C1579D35-F37D-458C-ABDA-E0E48FB2E288}" type="presParOf" srcId="{918B9FB7-CD14-4C8A-A4E6-99A8BAB2B829}" destId="{84EB37DE-31D7-4D24-A184-78A3AC02F127}" srcOrd="0" destOrd="0" presId="urn:microsoft.com/office/officeart/2005/8/layout/orgChart1"/>
    <dgm:cxn modelId="{527220FC-EFEF-4560-87C8-09D806A83221}" type="presParOf" srcId="{918B9FB7-CD14-4C8A-A4E6-99A8BAB2B829}" destId="{6C3BC55E-4446-4A16-84F9-27D4A972B3E7}" srcOrd="1" destOrd="0" presId="urn:microsoft.com/office/officeart/2005/8/layout/orgChart1"/>
    <dgm:cxn modelId="{E05B61ED-2C03-4B4D-8399-7A8AD0609104}" type="presParOf" srcId="{041CD57B-3991-4484-93D5-A90389C5261F}" destId="{91AB70EB-96D1-4E72-9762-857AB613F926}" srcOrd="1" destOrd="0" presId="urn:microsoft.com/office/officeart/2005/8/layout/orgChart1"/>
    <dgm:cxn modelId="{FE331AA4-D8F8-4129-A1F3-DBBF72DD1436}" type="presParOf" srcId="{91AB70EB-96D1-4E72-9762-857AB613F926}" destId="{866D340A-5334-485E-9A92-7406A9D52150}" srcOrd="0" destOrd="0" presId="urn:microsoft.com/office/officeart/2005/8/layout/orgChart1"/>
    <dgm:cxn modelId="{855A1E7A-2017-4CE4-824E-61D2B20E132E}" type="presParOf" srcId="{91AB70EB-96D1-4E72-9762-857AB613F926}" destId="{B5279FFC-236C-4EFC-82B6-7567D142175A}" srcOrd="1" destOrd="0" presId="urn:microsoft.com/office/officeart/2005/8/layout/orgChart1"/>
    <dgm:cxn modelId="{D7D74A37-CA75-4D03-A4A2-E7509A091399}" type="presParOf" srcId="{B5279FFC-236C-4EFC-82B6-7567D142175A}" destId="{9FF19B21-B1F0-46FB-88A7-5DFFD6E40D07}" srcOrd="0" destOrd="0" presId="urn:microsoft.com/office/officeart/2005/8/layout/orgChart1"/>
    <dgm:cxn modelId="{95B7351B-2B11-4373-A823-2DDF16698AEB}" type="presParOf" srcId="{9FF19B21-B1F0-46FB-88A7-5DFFD6E40D07}" destId="{B23AD966-F480-456A-9A83-94145CC17008}" srcOrd="0" destOrd="0" presId="urn:microsoft.com/office/officeart/2005/8/layout/orgChart1"/>
    <dgm:cxn modelId="{57C830B6-3520-4A8F-92F7-FF4E5BE9A214}" type="presParOf" srcId="{9FF19B21-B1F0-46FB-88A7-5DFFD6E40D07}" destId="{17E4C487-4435-48BE-B44A-7E46245A2DEE}" srcOrd="1" destOrd="0" presId="urn:microsoft.com/office/officeart/2005/8/layout/orgChart1"/>
    <dgm:cxn modelId="{662C8BEA-BDA1-4140-88D3-AF9A77A28EAD}" type="presParOf" srcId="{B5279FFC-236C-4EFC-82B6-7567D142175A}" destId="{116417BD-88AC-426A-96AA-2AFB0F0BDA7C}" srcOrd="1" destOrd="0" presId="urn:microsoft.com/office/officeart/2005/8/layout/orgChart1"/>
    <dgm:cxn modelId="{E7CA6646-AB4E-41C4-922A-B3990E7BCECF}" type="presParOf" srcId="{116417BD-88AC-426A-96AA-2AFB0F0BDA7C}" destId="{99AE8B7A-C918-4917-A043-302225126B84}" srcOrd="0" destOrd="0" presId="urn:microsoft.com/office/officeart/2005/8/layout/orgChart1"/>
    <dgm:cxn modelId="{9BBCEAAE-764E-4200-9BD7-03A213073555}" type="presParOf" srcId="{116417BD-88AC-426A-96AA-2AFB0F0BDA7C}" destId="{4EEF8E55-024B-4DAE-A3B6-B2377F787D5B}" srcOrd="1" destOrd="0" presId="urn:microsoft.com/office/officeart/2005/8/layout/orgChart1"/>
    <dgm:cxn modelId="{C8569E9F-A924-4E2D-B11D-F7CCAE31A48A}" type="presParOf" srcId="{4EEF8E55-024B-4DAE-A3B6-B2377F787D5B}" destId="{912D3C65-CF33-4671-8F78-DDDA312E0973}" srcOrd="0" destOrd="0" presId="urn:microsoft.com/office/officeart/2005/8/layout/orgChart1"/>
    <dgm:cxn modelId="{C6424599-A45A-45C7-B5F7-C0BF000012AD}" type="presParOf" srcId="{912D3C65-CF33-4671-8F78-DDDA312E0973}" destId="{0AA71CE7-68B0-4B31-8D38-3E4DA2761738}" srcOrd="0" destOrd="0" presId="urn:microsoft.com/office/officeart/2005/8/layout/orgChart1"/>
    <dgm:cxn modelId="{54D5C8FA-2278-4FA1-B5FC-1E88A5BBCB81}" type="presParOf" srcId="{912D3C65-CF33-4671-8F78-DDDA312E0973}" destId="{42033C22-1B61-4E05-8655-EFED8A90202E}" srcOrd="1" destOrd="0" presId="urn:microsoft.com/office/officeart/2005/8/layout/orgChart1"/>
    <dgm:cxn modelId="{3E95A5B2-2EDC-4952-83B1-A3FE40A664CA}" type="presParOf" srcId="{4EEF8E55-024B-4DAE-A3B6-B2377F787D5B}" destId="{6478AC5C-BD5E-41DB-87F5-069076BEE703}" srcOrd="1" destOrd="0" presId="urn:microsoft.com/office/officeart/2005/8/layout/orgChart1"/>
    <dgm:cxn modelId="{9A6ADEFE-AF9B-4BA0-A481-8A234C1ABC4B}" type="presParOf" srcId="{4EEF8E55-024B-4DAE-A3B6-B2377F787D5B}" destId="{9E732C7E-9ACC-473B-8B12-A9BC1FD94706}" srcOrd="2" destOrd="0" presId="urn:microsoft.com/office/officeart/2005/8/layout/orgChart1"/>
    <dgm:cxn modelId="{4D957D50-06D0-458E-8AB2-B39CD291E5F7}" type="presParOf" srcId="{116417BD-88AC-426A-96AA-2AFB0F0BDA7C}" destId="{0259698D-B9FE-425B-B956-55E3BEB74437}" srcOrd="2" destOrd="0" presId="urn:microsoft.com/office/officeart/2005/8/layout/orgChart1"/>
    <dgm:cxn modelId="{59A9675E-F5C2-4C18-A426-F545A3C6B90F}" type="presParOf" srcId="{116417BD-88AC-426A-96AA-2AFB0F0BDA7C}" destId="{15893FBD-0052-4949-86E8-23A2149D7DC5}" srcOrd="3" destOrd="0" presId="urn:microsoft.com/office/officeart/2005/8/layout/orgChart1"/>
    <dgm:cxn modelId="{7CCD22D6-2D43-4A6E-824D-6C86638189D7}" type="presParOf" srcId="{15893FBD-0052-4949-86E8-23A2149D7DC5}" destId="{29C83152-BA42-46BA-9924-ABF9C87B4F93}" srcOrd="0" destOrd="0" presId="urn:microsoft.com/office/officeart/2005/8/layout/orgChart1"/>
    <dgm:cxn modelId="{FCDDB398-6E5B-42DB-9CE4-4C0CF0F45D04}" type="presParOf" srcId="{29C83152-BA42-46BA-9924-ABF9C87B4F93}" destId="{6A62D434-7C11-42D2-90ED-A829634485DA}" srcOrd="0" destOrd="0" presId="urn:microsoft.com/office/officeart/2005/8/layout/orgChart1"/>
    <dgm:cxn modelId="{EC6A0134-95D3-4B1B-9B8D-8F0A118B6F54}" type="presParOf" srcId="{29C83152-BA42-46BA-9924-ABF9C87B4F93}" destId="{1FD69020-17D5-4323-A082-2E7CC1B52B99}" srcOrd="1" destOrd="0" presId="urn:microsoft.com/office/officeart/2005/8/layout/orgChart1"/>
    <dgm:cxn modelId="{F99F2E6B-6515-41D3-84E3-2AD25FC609B1}" type="presParOf" srcId="{15893FBD-0052-4949-86E8-23A2149D7DC5}" destId="{473B01CE-6288-4780-B8A8-0B4A65824282}" srcOrd="1" destOrd="0" presId="urn:microsoft.com/office/officeart/2005/8/layout/orgChart1"/>
    <dgm:cxn modelId="{B26DD38E-56A5-42A8-91D0-2DB153E512D6}" type="presParOf" srcId="{15893FBD-0052-4949-86E8-23A2149D7DC5}" destId="{0BD9E139-1BEC-4FCC-8A56-35D5FD4C0248}" srcOrd="2" destOrd="0" presId="urn:microsoft.com/office/officeart/2005/8/layout/orgChart1"/>
    <dgm:cxn modelId="{A1EE622B-233B-4FA4-91F6-C3D4C675BC99}" type="presParOf" srcId="{116417BD-88AC-426A-96AA-2AFB0F0BDA7C}" destId="{4A0D2791-2F4C-4EDD-8FAD-C2B60C8D4178}" srcOrd="4" destOrd="0" presId="urn:microsoft.com/office/officeart/2005/8/layout/orgChart1"/>
    <dgm:cxn modelId="{6FF1E20F-98CD-4ADF-A461-D177379B41DF}" type="presParOf" srcId="{116417BD-88AC-426A-96AA-2AFB0F0BDA7C}" destId="{769328C9-F224-4E3D-B481-03B3799BEA0E}" srcOrd="5" destOrd="0" presId="urn:microsoft.com/office/officeart/2005/8/layout/orgChart1"/>
    <dgm:cxn modelId="{1AAC3684-E39C-4874-B4A1-7C0437038996}" type="presParOf" srcId="{769328C9-F224-4E3D-B481-03B3799BEA0E}" destId="{8165AB70-A923-4103-8417-5850829E44B2}" srcOrd="0" destOrd="0" presId="urn:microsoft.com/office/officeart/2005/8/layout/orgChart1"/>
    <dgm:cxn modelId="{601BD65E-192F-4C38-A6D5-61D7A50A55D9}" type="presParOf" srcId="{8165AB70-A923-4103-8417-5850829E44B2}" destId="{CF08F79C-858A-4A4E-B949-27A58D807325}" srcOrd="0" destOrd="0" presId="urn:microsoft.com/office/officeart/2005/8/layout/orgChart1"/>
    <dgm:cxn modelId="{4D428C75-6C1F-4139-B0CF-E668EE7DF89E}" type="presParOf" srcId="{8165AB70-A923-4103-8417-5850829E44B2}" destId="{3E177563-CA45-479E-B4FC-0DA95E5EFF79}" srcOrd="1" destOrd="0" presId="urn:microsoft.com/office/officeart/2005/8/layout/orgChart1"/>
    <dgm:cxn modelId="{B9A28012-C379-4A1D-909F-26540010C43A}" type="presParOf" srcId="{769328C9-F224-4E3D-B481-03B3799BEA0E}" destId="{F61B59DC-2C5E-4B52-9484-9407C2E12E19}" srcOrd="1" destOrd="0" presId="urn:microsoft.com/office/officeart/2005/8/layout/orgChart1"/>
    <dgm:cxn modelId="{9D031331-DB5D-4BE0-960F-1C0899BDCF29}" type="presParOf" srcId="{769328C9-F224-4E3D-B481-03B3799BEA0E}" destId="{FBF481AE-1651-448D-BABF-DC85363DF6CD}" srcOrd="2" destOrd="0" presId="urn:microsoft.com/office/officeart/2005/8/layout/orgChart1"/>
    <dgm:cxn modelId="{8F1A7741-B0DD-4197-88AF-A30983175171}" type="presParOf" srcId="{B5279FFC-236C-4EFC-82B6-7567D142175A}" destId="{710B3CE4-01C3-4222-BE91-040A6993FC6F}" srcOrd="2" destOrd="0" presId="urn:microsoft.com/office/officeart/2005/8/layout/orgChart1"/>
    <dgm:cxn modelId="{6EE648D4-B807-4552-9FEF-F4E78D27584A}" type="presParOf" srcId="{91AB70EB-96D1-4E72-9762-857AB613F926}" destId="{35FECE1B-ECFF-4C34-9593-D5AD070BA761}" srcOrd="2" destOrd="0" presId="urn:microsoft.com/office/officeart/2005/8/layout/orgChart1"/>
    <dgm:cxn modelId="{DF18CFE2-6EA8-4FFA-B12D-98603EF24295}" type="presParOf" srcId="{91AB70EB-96D1-4E72-9762-857AB613F926}" destId="{6DCF30BD-DEFE-436D-BE61-EB04AD04883B}" srcOrd="3" destOrd="0" presId="urn:microsoft.com/office/officeart/2005/8/layout/orgChart1"/>
    <dgm:cxn modelId="{7C95D930-F724-4787-8B6D-EAE31C5D98A9}" type="presParOf" srcId="{6DCF30BD-DEFE-436D-BE61-EB04AD04883B}" destId="{124E3844-AAF7-436A-A58B-90E45CA927E0}" srcOrd="0" destOrd="0" presId="urn:microsoft.com/office/officeart/2005/8/layout/orgChart1"/>
    <dgm:cxn modelId="{1419BFE3-BA58-4225-8454-C22573795A63}" type="presParOf" srcId="{124E3844-AAF7-436A-A58B-90E45CA927E0}" destId="{18D035BC-A3CA-4DC5-A095-074BE16D9963}" srcOrd="0" destOrd="0" presId="urn:microsoft.com/office/officeart/2005/8/layout/orgChart1"/>
    <dgm:cxn modelId="{22544117-B70C-4CD7-A261-77BFD9292FD5}" type="presParOf" srcId="{124E3844-AAF7-436A-A58B-90E45CA927E0}" destId="{6BDD3495-DAFF-4301-9843-A07200181EBB}" srcOrd="1" destOrd="0" presId="urn:microsoft.com/office/officeart/2005/8/layout/orgChart1"/>
    <dgm:cxn modelId="{0D95F08F-3EBD-43AE-BDD1-476A79972256}" type="presParOf" srcId="{6DCF30BD-DEFE-436D-BE61-EB04AD04883B}" destId="{087D0945-ECBC-49E9-8AC8-00A10D7CD11A}" srcOrd="1" destOrd="0" presId="urn:microsoft.com/office/officeart/2005/8/layout/orgChart1"/>
    <dgm:cxn modelId="{28F4BC8C-EA14-4182-A006-13051D22E98A}" type="presParOf" srcId="{087D0945-ECBC-49E9-8AC8-00A10D7CD11A}" destId="{288892E5-76ED-4F4D-B3A8-2486C5C3762A}" srcOrd="0" destOrd="0" presId="urn:microsoft.com/office/officeart/2005/8/layout/orgChart1"/>
    <dgm:cxn modelId="{319499A2-A97F-4AE1-8F1B-136D9CD4772C}" type="presParOf" srcId="{087D0945-ECBC-49E9-8AC8-00A10D7CD11A}" destId="{0FD36A34-4DBF-4DC3-8E77-B403701F22AE}" srcOrd="1" destOrd="0" presId="urn:microsoft.com/office/officeart/2005/8/layout/orgChart1"/>
    <dgm:cxn modelId="{78048727-0537-43DE-B4A8-6D254CD3CF22}" type="presParOf" srcId="{0FD36A34-4DBF-4DC3-8E77-B403701F22AE}" destId="{EEEAC7E7-13B7-4BB3-8D47-F7E78385B78D}" srcOrd="0" destOrd="0" presId="urn:microsoft.com/office/officeart/2005/8/layout/orgChart1"/>
    <dgm:cxn modelId="{C0CCAD5C-BE46-40BF-9F50-4E6784EAD02D}" type="presParOf" srcId="{EEEAC7E7-13B7-4BB3-8D47-F7E78385B78D}" destId="{4CACE15F-60D0-4858-809B-350813EAAEC4}" srcOrd="0" destOrd="0" presId="urn:microsoft.com/office/officeart/2005/8/layout/orgChart1"/>
    <dgm:cxn modelId="{A737693E-F4A9-429F-A8EF-4777306DD1F0}" type="presParOf" srcId="{EEEAC7E7-13B7-4BB3-8D47-F7E78385B78D}" destId="{82DC2939-89DA-4338-95C3-656B65FC3FC3}" srcOrd="1" destOrd="0" presId="urn:microsoft.com/office/officeart/2005/8/layout/orgChart1"/>
    <dgm:cxn modelId="{90CB33FB-ADEB-441D-90D1-922E48F17F85}" type="presParOf" srcId="{0FD36A34-4DBF-4DC3-8E77-B403701F22AE}" destId="{5055E4C2-07E3-42D6-9A92-F0DCE1D1CC60}" srcOrd="1" destOrd="0" presId="urn:microsoft.com/office/officeart/2005/8/layout/orgChart1"/>
    <dgm:cxn modelId="{7BDBC7EF-178B-4399-AF3A-C3E70F48E020}" type="presParOf" srcId="{0FD36A34-4DBF-4DC3-8E77-B403701F22AE}" destId="{E2F86F3A-6822-420E-8BA7-287AC0A8C22C}" srcOrd="2" destOrd="0" presId="urn:microsoft.com/office/officeart/2005/8/layout/orgChart1"/>
    <dgm:cxn modelId="{CEE6AC52-B5D5-4C0C-B7B8-BB503C1F4E3F}" type="presParOf" srcId="{087D0945-ECBC-49E9-8AC8-00A10D7CD11A}" destId="{835233E4-6843-4497-AF98-BEEEAF68615A}" srcOrd="2" destOrd="0" presId="urn:microsoft.com/office/officeart/2005/8/layout/orgChart1"/>
    <dgm:cxn modelId="{9B41A2D1-036C-4597-8994-6AD8DFC3444B}" type="presParOf" srcId="{087D0945-ECBC-49E9-8AC8-00A10D7CD11A}" destId="{4A3FAAAA-1CCC-4CE3-BC08-0E0FC6E41A28}" srcOrd="3" destOrd="0" presId="urn:microsoft.com/office/officeart/2005/8/layout/orgChart1"/>
    <dgm:cxn modelId="{183A07BE-F906-4547-B068-49E906A8EBB9}" type="presParOf" srcId="{4A3FAAAA-1CCC-4CE3-BC08-0E0FC6E41A28}" destId="{2012008C-3D98-498D-A7D5-DA4F37A88951}" srcOrd="0" destOrd="0" presId="urn:microsoft.com/office/officeart/2005/8/layout/orgChart1"/>
    <dgm:cxn modelId="{400AD654-0338-4883-BC1A-EEFDA1FC6AE3}" type="presParOf" srcId="{2012008C-3D98-498D-A7D5-DA4F37A88951}" destId="{97FED3A4-618D-44AA-8ABA-8A06E9B9E17D}" srcOrd="0" destOrd="0" presId="urn:microsoft.com/office/officeart/2005/8/layout/orgChart1"/>
    <dgm:cxn modelId="{F7F11173-1ADC-4A01-9C27-C70F912A0F8D}" type="presParOf" srcId="{2012008C-3D98-498D-A7D5-DA4F37A88951}" destId="{ECE4D394-603D-4A62-94A1-ACF54C01CD6F}" srcOrd="1" destOrd="0" presId="urn:microsoft.com/office/officeart/2005/8/layout/orgChart1"/>
    <dgm:cxn modelId="{D5A5F279-0673-46CC-BEE9-C82457D84846}" type="presParOf" srcId="{4A3FAAAA-1CCC-4CE3-BC08-0E0FC6E41A28}" destId="{A7D445D9-529B-4877-B7BA-26D5C4BD788E}" srcOrd="1" destOrd="0" presId="urn:microsoft.com/office/officeart/2005/8/layout/orgChart1"/>
    <dgm:cxn modelId="{B60FF366-7007-4CFC-A845-C17CBAF91935}" type="presParOf" srcId="{4A3FAAAA-1CCC-4CE3-BC08-0E0FC6E41A28}" destId="{E013B5D7-1E15-44C8-BBC9-B16F49BFB755}" srcOrd="2" destOrd="0" presId="urn:microsoft.com/office/officeart/2005/8/layout/orgChart1"/>
    <dgm:cxn modelId="{B7EB9055-5692-4566-B4E5-8204F531B0EA}" type="presParOf" srcId="{087D0945-ECBC-49E9-8AC8-00A10D7CD11A}" destId="{DFC49C8B-4FB9-4E4D-BDF3-92C868AF76D4}" srcOrd="4" destOrd="0" presId="urn:microsoft.com/office/officeart/2005/8/layout/orgChart1"/>
    <dgm:cxn modelId="{88983E2C-6A20-4C7E-82C6-D72EB3D80A2E}" type="presParOf" srcId="{087D0945-ECBC-49E9-8AC8-00A10D7CD11A}" destId="{4C3413BB-399E-43BC-9066-7BD3CA43C5F8}" srcOrd="5" destOrd="0" presId="urn:microsoft.com/office/officeart/2005/8/layout/orgChart1"/>
    <dgm:cxn modelId="{B45B52B8-A9B0-4B9D-92FA-6C4783CC4F28}" type="presParOf" srcId="{4C3413BB-399E-43BC-9066-7BD3CA43C5F8}" destId="{0B1169D9-D421-4F44-B288-4F90FB85EA6F}" srcOrd="0" destOrd="0" presId="urn:microsoft.com/office/officeart/2005/8/layout/orgChart1"/>
    <dgm:cxn modelId="{0FFF1345-EC2E-4F3E-8249-CE9517EC9C06}" type="presParOf" srcId="{0B1169D9-D421-4F44-B288-4F90FB85EA6F}" destId="{CF2D8573-7E32-4112-8219-791CFFE5E50D}" srcOrd="0" destOrd="0" presId="urn:microsoft.com/office/officeart/2005/8/layout/orgChart1"/>
    <dgm:cxn modelId="{EC351CB0-505F-47E3-BC88-093B5C51000A}" type="presParOf" srcId="{0B1169D9-D421-4F44-B288-4F90FB85EA6F}" destId="{BACE6A25-1802-4E38-A9D5-E6AAC92D14F6}" srcOrd="1" destOrd="0" presId="urn:microsoft.com/office/officeart/2005/8/layout/orgChart1"/>
    <dgm:cxn modelId="{B15E2439-845D-4DA6-94DE-EB065E76EA7B}" type="presParOf" srcId="{4C3413BB-399E-43BC-9066-7BD3CA43C5F8}" destId="{C0E226E6-5C9C-44C1-882B-FDED1A78AC8A}" srcOrd="1" destOrd="0" presId="urn:microsoft.com/office/officeart/2005/8/layout/orgChart1"/>
    <dgm:cxn modelId="{72471B1A-CEF9-402F-A624-5FB3E739EAAE}" type="presParOf" srcId="{4C3413BB-399E-43BC-9066-7BD3CA43C5F8}" destId="{009B44AA-2A3C-44BB-BDB9-5B71B6319FA7}" srcOrd="2" destOrd="0" presId="urn:microsoft.com/office/officeart/2005/8/layout/orgChart1"/>
    <dgm:cxn modelId="{923AC410-28AF-404F-AE62-134CD1FB74B9}" type="presParOf" srcId="{087D0945-ECBC-49E9-8AC8-00A10D7CD11A}" destId="{1BD347EA-4D78-4E70-828A-D956C059F48C}" srcOrd="6" destOrd="0" presId="urn:microsoft.com/office/officeart/2005/8/layout/orgChart1"/>
    <dgm:cxn modelId="{3FB2DD05-0014-4853-97EA-D8A3D4EF54DB}" type="presParOf" srcId="{087D0945-ECBC-49E9-8AC8-00A10D7CD11A}" destId="{882158EE-61B6-4C9A-B4B7-F6C0180C6AEF}" srcOrd="7" destOrd="0" presId="urn:microsoft.com/office/officeart/2005/8/layout/orgChart1"/>
    <dgm:cxn modelId="{366FC9D1-21E1-41E4-B97E-A49F29535E24}" type="presParOf" srcId="{882158EE-61B6-4C9A-B4B7-F6C0180C6AEF}" destId="{544E85E0-E806-4039-BD61-6D140C212175}" srcOrd="0" destOrd="0" presId="urn:microsoft.com/office/officeart/2005/8/layout/orgChart1"/>
    <dgm:cxn modelId="{8D010E2F-CD4C-4EA9-9282-FE0DBC702273}" type="presParOf" srcId="{544E85E0-E806-4039-BD61-6D140C212175}" destId="{7341980C-3B09-4889-825C-8142AE1D28C0}" srcOrd="0" destOrd="0" presId="urn:microsoft.com/office/officeart/2005/8/layout/orgChart1"/>
    <dgm:cxn modelId="{EAA2DF90-D7EC-4BC3-B7C1-2AD76B75A498}" type="presParOf" srcId="{544E85E0-E806-4039-BD61-6D140C212175}" destId="{FD18F00C-6576-4D67-B241-B74039EEA07E}" srcOrd="1" destOrd="0" presId="urn:microsoft.com/office/officeart/2005/8/layout/orgChart1"/>
    <dgm:cxn modelId="{7D0228B5-CA2D-4B7A-84A9-90AB0B0331A9}" type="presParOf" srcId="{882158EE-61B6-4C9A-B4B7-F6C0180C6AEF}" destId="{6553188A-0C95-4906-8D0A-E41A90230B1E}" srcOrd="1" destOrd="0" presId="urn:microsoft.com/office/officeart/2005/8/layout/orgChart1"/>
    <dgm:cxn modelId="{1909C6AA-566E-4695-ADA5-F61E38B8019A}" type="presParOf" srcId="{882158EE-61B6-4C9A-B4B7-F6C0180C6AEF}" destId="{49F42495-78BB-467D-8009-D3FABBBEE3CF}" srcOrd="2" destOrd="0" presId="urn:microsoft.com/office/officeart/2005/8/layout/orgChart1"/>
    <dgm:cxn modelId="{2C2B2A01-C69E-4B6D-9C56-CD547699FD52}" type="presParOf" srcId="{6DCF30BD-DEFE-436D-BE61-EB04AD04883B}" destId="{502AE8D9-0873-4B11-85A1-4BF545C6BAD6}" srcOrd="2" destOrd="0" presId="urn:microsoft.com/office/officeart/2005/8/layout/orgChart1"/>
    <dgm:cxn modelId="{42A02532-41E4-4909-9B1F-08C3AD535E24}" type="presParOf" srcId="{91AB70EB-96D1-4E72-9762-857AB613F926}" destId="{72718A5B-66FD-4996-BB2B-2A67BDA3A0E6}" srcOrd="4" destOrd="0" presId="urn:microsoft.com/office/officeart/2005/8/layout/orgChart1"/>
    <dgm:cxn modelId="{D49AFEE5-9602-4E03-AB67-670971C7E376}" type="presParOf" srcId="{91AB70EB-96D1-4E72-9762-857AB613F926}" destId="{666D104E-9C1D-4355-9051-3F09ADFF7B56}" srcOrd="5" destOrd="0" presId="urn:microsoft.com/office/officeart/2005/8/layout/orgChart1"/>
    <dgm:cxn modelId="{E9DF99B8-DFB4-4E61-96C2-61D9D3C6CF58}" type="presParOf" srcId="{666D104E-9C1D-4355-9051-3F09ADFF7B56}" destId="{02A74289-5AEE-4CA2-AD98-D1CA202AB929}" srcOrd="0" destOrd="0" presId="urn:microsoft.com/office/officeart/2005/8/layout/orgChart1"/>
    <dgm:cxn modelId="{A230FBB3-29DE-4C7A-877A-0341F2C34455}" type="presParOf" srcId="{02A74289-5AEE-4CA2-AD98-D1CA202AB929}" destId="{D69C7FF2-003F-472A-9A56-82A3F99B39AC}" srcOrd="0" destOrd="0" presId="urn:microsoft.com/office/officeart/2005/8/layout/orgChart1"/>
    <dgm:cxn modelId="{56141314-25D8-4B7B-8897-F6F6611D6084}" type="presParOf" srcId="{02A74289-5AEE-4CA2-AD98-D1CA202AB929}" destId="{F69B1824-1DC0-4C4B-86C1-ACE0C71BDC30}" srcOrd="1" destOrd="0" presId="urn:microsoft.com/office/officeart/2005/8/layout/orgChart1"/>
    <dgm:cxn modelId="{964D3955-2E6B-469F-81FE-3118B685DD89}" type="presParOf" srcId="{666D104E-9C1D-4355-9051-3F09ADFF7B56}" destId="{32C026EA-260A-4424-A67E-5410EB58981E}" srcOrd="1" destOrd="0" presId="urn:microsoft.com/office/officeart/2005/8/layout/orgChart1"/>
    <dgm:cxn modelId="{E56E2109-59A7-472F-B48E-4804FBF306D6}" type="presParOf" srcId="{32C026EA-260A-4424-A67E-5410EB58981E}" destId="{F99840C8-AE73-4EB7-A7E7-D89A06C2CE04}" srcOrd="0" destOrd="0" presId="urn:microsoft.com/office/officeart/2005/8/layout/orgChart1"/>
    <dgm:cxn modelId="{EF6C52A3-B771-4878-B4FD-5BA4C21AAE65}" type="presParOf" srcId="{32C026EA-260A-4424-A67E-5410EB58981E}" destId="{D69F5F9D-7566-412C-9E06-06968D91009C}" srcOrd="1" destOrd="0" presId="urn:microsoft.com/office/officeart/2005/8/layout/orgChart1"/>
    <dgm:cxn modelId="{BB2E82EB-F67F-4DD8-B4CB-ADEBFF7735E0}" type="presParOf" srcId="{D69F5F9D-7566-412C-9E06-06968D91009C}" destId="{B59C2C1D-94BE-4F9E-AA5E-3F6667DEFCE6}" srcOrd="0" destOrd="0" presId="urn:microsoft.com/office/officeart/2005/8/layout/orgChart1"/>
    <dgm:cxn modelId="{0E908FEB-70A0-4278-BAC3-AF63494D9E2D}" type="presParOf" srcId="{B59C2C1D-94BE-4F9E-AA5E-3F6667DEFCE6}" destId="{070C42B5-0C01-4FF0-9A16-E8F7DEF8B19C}" srcOrd="0" destOrd="0" presId="urn:microsoft.com/office/officeart/2005/8/layout/orgChart1"/>
    <dgm:cxn modelId="{DEBE388B-5475-4733-A35B-23112224EB9A}" type="presParOf" srcId="{B59C2C1D-94BE-4F9E-AA5E-3F6667DEFCE6}" destId="{0C735132-29CE-490A-9528-939D2257F156}" srcOrd="1" destOrd="0" presId="urn:microsoft.com/office/officeart/2005/8/layout/orgChart1"/>
    <dgm:cxn modelId="{22A5C3FC-0330-4434-8C37-4DF770A7AF51}" type="presParOf" srcId="{D69F5F9D-7566-412C-9E06-06968D91009C}" destId="{2E6A39A5-3E82-4E4E-8087-6B10FCE40C78}" srcOrd="1" destOrd="0" presId="urn:microsoft.com/office/officeart/2005/8/layout/orgChart1"/>
    <dgm:cxn modelId="{8470AC2E-DEDE-4E47-B02F-F59ADF1E9617}" type="presParOf" srcId="{D69F5F9D-7566-412C-9E06-06968D91009C}" destId="{D2E6646F-C0CF-4C9F-8FA4-E09BE6C8601B}" srcOrd="2" destOrd="0" presId="urn:microsoft.com/office/officeart/2005/8/layout/orgChart1"/>
    <dgm:cxn modelId="{6D90A2E3-773B-42B1-B8E5-8CEB3680C050}" type="presParOf" srcId="{32C026EA-260A-4424-A67E-5410EB58981E}" destId="{0F7E9DC9-13E2-4386-9A70-D58746EFE2BB}" srcOrd="2" destOrd="0" presId="urn:microsoft.com/office/officeart/2005/8/layout/orgChart1"/>
    <dgm:cxn modelId="{4CB2F52A-F966-416B-B7A3-B1462DE88F31}" type="presParOf" srcId="{32C026EA-260A-4424-A67E-5410EB58981E}" destId="{E19F30AA-56C0-4943-B920-7D8F705636FF}" srcOrd="3" destOrd="0" presId="urn:microsoft.com/office/officeart/2005/8/layout/orgChart1"/>
    <dgm:cxn modelId="{76777B77-4309-4155-8D06-676A93C29EB2}" type="presParOf" srcId="{E19F30AA-56C0-4943-B920-7D8F705636FF}" destId="{C0925561-0678-4098-A4B2-0A10BF7E1B47}" srcOrd="0" destOrd="0" presId="urn:microsoft.com/office/officeart/2005/8/layout/orgChart1"/>
    <dgm:cxn modelId="{36625618-6A8D-4974-AC2F-9082137A58C2}" type="presParOf" srcId="{C0925561-0678-4098-A4B2-0A10BF7E1B47}" destId="{757AC375-0FDE-4FB4-88C3-AB9006152B43}" srcOrd="0" destOrd="0" presId="urn:microsoft.com/office/officeart/2005/8/layout/orgChart1"/>
    <dgm:cxn modelId="{ADD8A674-B73C-4F19-B159-EE27F2D3D68D}" type="presParOf" srcId="{C0925561-0678-4098-A4B2-0A10BF7E1B47}" destId="{D6E19F36-9C51-477F-BF11-5D59A93DA76C}" srcOrd="1" destOrd="0" presId="urn:microsoft.com/office/officeart/2005/8/layout/orgChart1"/>
    <dgm:cxn modelId="{018112A2-5D67-4E3E-947E-9E236DA72310}" type="presParOf" srcId="{E19F30AA-56C0-4943-B920-7D8F705636FF}" destId="{A903DFC3-E2E4-4A99-B23D-8BE92847CA5F}" srcOrd="1" destOrd="0" presId="urn:microsoft.com/office/officeart/2005/8/layout/orgChart1"/>
    <dgm:cxn modelId="{CD09C0F1-072C-41E3-AD7C-B384D25D9E0D}" type="presParOf" srcId="{E19F30AA-56C0-4943-B920-7D8F705636FF}" destId="{72507ED0-2F37-4903-9F99-2E653AF5ED29}" srcOrd="2" destOrd="0" presId="urn:microsoft.com/office/officeart/2005/8/layout/orgChart1"/>
    <dgm:cxn modelId="{5D15BB7D-2827-47CB-9D52-01E4246E4945}" type="presParOf" srcId="{32C026EA-260A-4424-A67E-5410EB58981E}" destId="{83F36F5F-00A8-4A1C-8864-B8B9DD6C7ADF}" srcOrd="4" destOrd="0" presId="urn:microsoft.com/office/officeart/2005/8/layout/orgChart1"/>
    <dgm:cxn modelId="{EEFFA92D-5160-4A01-A22E-492579A8DA54}" type="presParOf" srcId="{32C026EA-260A-4424-A67E-5410EB58981E}" destId="{6283C412-9698-4E75-840F-99D6A3DB275E}" srcOrd="5" destOrd="0" presId="urn:microsoft.com/office/officeart/2005/8/layout/orgChart1"/>
    <dgm:cxn modelId="{12286A8F-1B9B-46CC-90EF-6C831BC15675}" type="presParOf" srcId="{6283C412-9698-4E75-840F-99D6A3DB275E}" destId="{825022DA-C592-49BD-9C78-C2696AD0F981}" srcOrd="0" destOrd="0" presId="urn:microsoft.com/office/officeart/2005/8/layout/orgChart1"/>
    <dgm:cxn modelId="{75B496A0-C8CC-44A1-89C5-8121E50C78D0}" type="presParOf" srcId="{825022DA-C592-49BD-9C78-C2696AD0F981}" destId="{FB20B274-10C9-47C8-A72D-F85B1C2B2F35}" srcOrd="0" destOrd="0" presId="urn:microsoft.com/office/officeart/2005/8/layout/orgChart1"/>
    <dgm:cxn modelId="{21AE1B95-161F-4E37-83C7-B46952AE7E36}" type="presParOf" srcId="{825022DA-C592-49BD-9C78-C2696AD0F981}" destId="{F93D03E2-D68A-4E91-B343-3FF628277C68}" srcOrd="1" destOrd="0" presId="urn:microsoft.com/office/officeart/2005/8/layout/orgChart1"/>
    <dgm:cxn modelId="{3E736059-F0A6-40BA-ACA7-A299B07013EB}" type="presParOf" srcId="{6283C412-9698-4E75-840F-99D6A3DB275E}" destId="{8C75C248-17CA-48B3-B096-2257F03C1D29}" srcOrd="1" destOrd="0" presId="urn:microsoft.com/office/officeart/2005/8/layout/orgChart1"/>
    <dgm:cxn modelId="{6AF5267C-0C1E-436A-A99C-B3DCA91362DD}" type="presParOf" srcId="{6283C412-9698-4E75-840F-99D6A3DB275E}" destId="{33D3E5AA-6284-43ED-B0DE-FB3233456FCE}" srcOrd="2" destOrd="0" presId="urn:microsoft.com/office/officeart/2005/8/layout/orgChart1"/>
    <dgm:cxn modelId="{BA7D75C4-DCF5-46F6-B86E-BF5276059976}" type="presParOf" srcId="{666D104E-9C1D-4355-9051-3F09ADFF7B56}" destId="{E784CD29-C695-4CEF-B83E-7EFCF0BEF2DD}" srcOrd="2" destOrd="0" presId="urn:microsoft.com/office/officeart/2005/8/layout/orgChart1"/>
    <dgm:cxn modelId="{2597D103-F7B7-49F6-B5F8-53487F51E7B1}" type="presParOf" srcId="{91AB70EB-96D1-4E72-9762-857AB613F926}" destId="{FF91FEA4-BE54-4634-85D8-085F20F74EDF}" srcOrd="6" destOrd="0" presId="urn:microsoft.com/office/officeart/2005/8/layout/orgChart1"/>
    <dgm:cxn modelId="{E7A16299-667D-4AAF-97AF-2F24E19EAF28}" type="presParOf" srcId="{91AB70EB-96D1-4E72-9762-857AB613F926}" destId="{2FCE777D-2656-491F-A33C-BB04CE426E46}" srcOrd="7" destOrd="0" presId="urn:microsoft.com/office/officeart/2005/8/layout/orgChart1"/>
    <dgm:cxn modelId="{39FD3417-0A43-42B6-853E-E262F66E471B}" type="presParOf" srcId="{2FCE777D-2656-491F-A33C-BB04CE426E46}" destId="{E274F23F-9E81-47AD-9BB7-6F20713FBF8C}" srcOrd="0" destOrd="0" presId="urn:microsoft.com/office/officeart/2005/8/layout/orgChart1"/>
    <dgm:cxn modelId="{5D59676F-12B1-4BCC-8C6A-B8352844BA13}" type="presParOf" srcId="{E274F23F-9E81-47AD-9BB7-6F20713FBF8C}" destId="{4BA99216-12BB-4066-AAA9-0DCDFFA80579}" srcOrd="0" destOrd="0" presId="urn:microsoft.com/office/officeart/2005/8/layout/orgChart1"/>
    <dgm:cxn modelId="{AAEB8FFD-2984-401A-87FC-9F9CF7AA1CEC}" type="presParOf" srcId="{E274F23F-9E81-47AD-9BB7-6F20713FBF8C}" destId="{2A380B06-20AD-4908-BA06-754EB1E38D94}" srcOrd="1" destOrd="0" presId="urn:microsoft.com/office/officeart/2005/8/layout/orgChart1"/>
    <dgm:cxn modelId="{8C1B94FC-2F57-4797-8F97-B05F969F61AD}" type="presParOf" srcId="{2FCE777D-2656-491F-A33C-BB04CE426E46}" destId="{F7A3B01C-2DE7-4EA8-9276-26BE9A48AD00}" srcOrd="1" destOrd="0" presId="urn:microsoft.com/office/officeart/2005/8/layout/orgChart1"/>
    <dgm:cxn modelId="{A2BCDA34-327A-4C9F-827E-5B52FEB654F1}" type="presParOf" srcId="{F7A3B01C-2DE7-4EA8-9276-26BE9A48AD00}" destId="{9FE0AB7B-6264-4F7E-9393-64EFDC7AD53C}" srcOrd="0" destOrd="0" presId="urn:microsoft.com/office/officeart/2005/8/layout/orgChart1"/>
    <dgm:cxn modelId="{8556E4CB-284F-4CF3-9684-4829941E00A4}" type="presParOf" srcId="{F7A3B01C-2DE7-4EA8-9276-26BE9A48AD00}" destId="{90C98EB9-C635-4AE2-A508-599FECA44A1D}" srcOrd="1" destOrd="0" presId="urn:microsoft.com/office/officeart/2005/8/layout/orgChart1"/>
    <dgm:cxn modelId="{ED5EC222-B76E-4A65-A201-458A9D018186}" type="presParOf" srcId="{90C98EB9-C635-4AE2-A508-599FECA44A1D}" destId="{E5E4DBB2-59A5-4079-8425-2D4C6A04C91D}" srcOrd="0" destOrd="0" presId="urn:microsoft.com/office/officeart/2005/8/layout/orgChart1"/>
    <dgm:cxn modelId="{D29190E6-A403-4CD3-83DA-F4CC9F15AC25}" type="presParOf" srcId="{E5E4DBB2-59A5-4079-8425-2D4C6A04C91D}" destId="{5EDC1BCE-49E3-4A3B-81D5-0494746B75EC}" srcOrd="0" destOrd="0" presId="urn:microsoft.com/office/officeart/2005/8/layout/orgChart1"/>
    <dgm:cxn modelId="{E3A47EE7-2443-4ECC-B744-6D0B4BC8973B}" type="presParOf" srcId="{E5E4DBB2-59A5-4079-8425-2D4C6A04C91D}" destId="{CF75ADE7-B376-4AE1-989E-E75FFFFC7224}" srcOrd="1" destOrd="0" presId="urn:microsoft.com/office/officeart/2005/8/layout/orgChart1"/>
    <dgm:cxn modelId="{E53B9D67-27CE-41C8-9D90-AECE7FEFEBBD}" type="presParOf" srcId="{90C98EB9-C635-4AE2-A508-599FECA44A1D}" destId="{44A3BEA0-BDE3-4521-A925-09DADCD7588F}" srcOrd="1" destOrd="0" presId="urn:microsoft.com/office/officeart/2005/8/layout/orgChart1"/>
    <dgm:cxn modelId="{81568563-969A-4374-A0FF-C7FCDCF4CBC5}" type="presParOf" srcId="{90C98EB9-C635-4AE2-A508-599FECA44A1D}" destId="{5E668E57-F60E-47FD-B9EB-3994366C2215}" srcOrd="2" destOrd="0" presId="urn:microsoft.com/office/officeart/2005/8/layout/orgChart1"/>
    <dgm:cxn modelId="{8C606EE0-C4BD-4525-9D19-56F1154E841E}" type="presParOf" srcId="{F7A3B01C-2DE7-4EA8-9276-26BE9A48AD00}" destId="{5313103E-901C-44A5-8127-2C63513B12B1}" srcOrd="2" destOrd="0" presId="urn:microsoft.com/office/officeart/2005/8/layout/orgChart1"/>
    <dgm:cxn modelId="{F30EB771-15CE-4FE0-A2D9-02DDDD5B28BA}" type="presParOf" srcId="{F7A3B01C-2DE7-4EA8-9276-26BE9A48AD00}" destId="{56242129-C11A-4724-9B38-C1D2D6C57102}" srcOrd="3" destOrd="0" presId="urn:microsoft.com/office/officeart/2005/8/layout/orgChart1"/>
    <dgm:cxn modelId="{B0AC75D3-4CC8-49CD-B3A4-2593B26D9A4C}" type="presParOf" srcId="{56242129-C11A-4724-9B38-C1D2D6C57102}" destId="{8C7F216A-89D3-4FEA-A684-98A03283B072}" srcOrd="0" destOrd="0" presId="urn:microsoft.com/office/officeart/2005/8/layout/orgChart1"/>
    <dgm:cxn modelId="{24AE1395-A977-4D00-9E3D-14F1F44A96C0}" type="presParOf" srcId="{8C7F216A-89D3-4FEA-A684-98A03283B072}" destId="{0C8D3B78-A608-4FD8-80A5-F62B8166C9E6}" srcOrd="0" destOrd="0" presId="urn:microsoft.com/office/officeart/2005/8/layout/orgChart1"/>
    <dgm:cxn modelId="{145DA73A-A92B-486C-A2E2-77ADC850E336}" type="presParOf" srcId="{8C7F216A-89D3-4FEA-A684-98A03283B072}" destId="{304139A6-0624-4E75-94EB-F034E27D1DE4}" srcOrd="1" destOrd="0" presId="urn:microsoft.com/office/officeart/2005/8/layout/orgChart1"/>
    <dgm:cxn modelId="{1B8876C9-494F-4D1B-A957-19CB4C41289B}" type="presParOf" srcId="{56242129-C11A-4724-9B38-C1D2D6C57102}" destId="{71E46A19-F214-49F9-8151-6A8FEC1DA86C}" srcOrd="1" destOrd="0" presId="urn:microsoft.com/office/officeart/2005/8/layout/orgChart1"/>
    <dgm:cxn modelId="{1D522968-6317-43C7-A78F-EA0B4C0B3B29}" type="presParOf" srcId="{56242129-C11A-4724-9B38-C1D2D6C57102}" destId="{16E9EC7F-6EC4-4CA9-90F6-F148912CA8B6}" srcOrd="2" destOrd="0" presId="urn:microsoft.com/office/officeart/2005/8/layout/orgChart1"/>
    <dgm:cxn modelId="{11346431-37D3-47E1-8177-73B5CB2B715F}" type="presParOf" srcId="{F7A3B01C-2DE7-4EA8-9276-26BE9A48AD00}" destId="{2F8872B8-4E3A-4B76-B1AD-57AF79183964}" srcOrd="4" destOrd="0" presId="urn:microsoft.com/office/officeart/2005/8/layout/orgChart1"/>
    <dgm:cxn modelId="{5A838155-724E-4DFC-88E0-2FD35ECE5EE0}" type="presParOf" srcId="{F7A3B01C-2DE7-4EA8-9276-26BE9A48AD00}" destId="{EAC76A56-53DC-46AE-9CA6-502795AD52FB}" srcOrd="5" destOrd="0" presId="urn:microsoft.com/office/officeart/2005/8/layout/orgChart1"/>
    <dgm:cxn modelId="{52C84799-69AE-4E8C-9931-D9EE32BBA03D}" type="presParOf" srcId="{EAC76A56-53DC-46AE-9CA6-502795AD52FB}" destId="{11D5DF9F-2BF5-44C9-9C0B-37E5FEF7093E}" srcOrd="0" destOrd="0" presId="urn:microsoft.com/office/officeart/2005/8/layout/orgChart1"/>
    <dgm:cxn modelId="{FF91A84D-5ED0-4063-B79E-4B2DACD62CC5}" type="presParOf" srcId="{11D5DF9F-2BF5-44C9-9C0B-37E5FEF7093E}" destId="{0CA3D571-E6D7-4CDA-8604-A96205794CC8}" srcOrd="0" destOrd="0" presId="urn:microsoft.com/office/officeart/2005/8/layout/orgChart1"/>
    <dgm:cxn modelId="{0500B04B-5D3F-4A46-A061-DC19A920A165}" type="presParOf" srcId="{11D5DF9F-2BF5-44C9-9C0B-37E5FEF7093E}" destId="{C913B357-9856-4B2E-9AF0-4B1A01A36004}" srcOrd="1" destOrd="0" presId="urn:microsoft.com/office/officeart/2005/8/layout/orgChart1"/>
    <dgm:cxn modelId="{D4DD5944-7848-4CD6-8C94-7CC13F5AB15E}" type="presParOf" srcId="{EAC76A56-53DC-46AE-9CA6-502795AD52FB}" destId="{B2FC875E-0762-4B24-BD14-81602F83C778}" srcOrd="1" destOrd="0" presId="urn:microsoft.com/office/officeart/2005/8/layout/orgChart1"/>
    <dgm:cxn modelId="{42E89A38-1174-446D-84A9-E88A033DD2AA}" type="presParOf" srcId="{EAC76A56-53DC-46AE-9CA6-502795AD52FB}" destId="{ADAD1136-569D-48C4-9A6B-273555E2A510}" srcOrd="2" destOrd="0" presId="urn:microsoft.com/office/officeart/2005/8/layout/orgChart1"/>
    <dgm:cxn modelId="{0FFF72FE-2678-40EE-98ED-EED4F51FBC11}" type="presParOf" srcId="{2FCE777D-2656-491F-A33C-BB04CE426E46}" destId="{49F5DE72-EBCE-4E00-B3FB-4CFFC8F0F422}" srcOrd="2" destOrd="0" presId="urn:microsoft.com/office/officeart/2005/8/layout/orgChart1"/>
    <dgm:cxn modelId="{445B1C74-8763-4C38-ADEE-8103603E2776}" type="presParOf" srcId="{91AB70EB-96D1-4E72-9762-857AB613F926}" destId="{1F59B05C-850E-458E-B03D-9A14EB7B276A}" srcOrd="8" destOrd="0" presId="urn:microsoft.com/office/officeart/2005/8/layout/orgChart1"/>
    <dgm:cxn modelId="{41FFEAF3-AB17-4E2F-B731-B8DA29E11234}" type="presParOf" srcId="{91AB70EB-96D1-4E72-9762-857AB613F926}" destId="{5AB3EA10-5D7F-4BA0-8B8D-5F95E06FAE26}" srcOrd="9" destOrd="0" presId="urn:microsoft.com/office/officeart/2005/8/layout/orgChart1"/>
    <dgm:cxn modelId="{10B396A1-4C9C-4B9C-9D62-38127237B77E}" type="presParOf" srcId="{5AB3EA10-5D7F-4BA0-8B8D-5F95E06FAE26}" destId="{F8BA80D0-FDBA-4955-8619-89E052CBF40D}" srcOrd="0" destOrd="0" presId="urn:microsoft.com/office/officeart/2005/8/layout/orgChart1"/>
    <dgm:cxn modelId="{0FE5A40B-8A0B-42DC-ABAB-622A5C3A96EA}" type="presParOf" srcId="{F8BA80D0-FDBA-4955-8619-89E052CBF40D}" destId="{F3F89787-C5AC-44DF-8588-C22B152B84E5}" srcOrd="0" destOrd="0" presId="urn:microsoft.com/office/officeart/2005/8/layout/orgChart1"/>
    <dgm:cxn modelId="{D708E580-557E-473D-96A4-CB7A1CA26BBA}" type="presParOf" srcId="{F8BA80D0-FDBA-4955-8619-89E052CBF40D}" destId="{7D94016A-7415-4AF1-A27B-14157382063D}" srcOrd="1" destOrd="0" presId="urn:microsoft.com/office/officeart/2005/8/layout/orgChart1"/>
    <dgm:cxn modelId="{F8652117-9035-40B2-836F-EC791F36DB3E}" type="presParOf" srcId="{5AB3EA10-5D7F-4BA0-8B8D-5F95E06FAE26}" destId="{DCA0698F-AEC0-4111-B31E-7A560A845BFC}" srcOrd="1" destOrd="0" presId="urn:microsoft.com/office/officeart/2005/8/layout/orgChart1"/>
    <dgm:cxn modelId="{F63CDFD1-AFE8-4D04-849C-210EC95D6679}" type="presParOf" srcId="{DCA0698F-AEC0-4111-B31E-7A560A845BFC}" destId="{54EFBC77-3FCB-43AA-A464-963CEB44821B}" srcOrd="0" destOrd="0" presId="urn:microsoft.com/office/officeart/2005/8/layout/orgChart1"/>
    <dgm:cxn modelId="{6BC8A142-47F8-42DB-9F46-0FBBFD313A98}" type="presParOf" srcId="{DCA0698F-AEC0-4111-B31E-7A560A845BFC}" destId="{94058633-436B-4DBE-A9E1-2F9321A290CD}" srcOrd="1" destOrd="0" presId="urn:microsoft.com/office/officeart/2005/8/layout/orgChart1"/>
    <dgm:cxn modelId="{FDE51CA4-790A-4AD5-A5AC-4F6AF99180DB}" type="presParOf" srcId="{94058633-436B-4DBE-A9E1-2F9321A290CD}" destId="{C145F0E6-B2EB-4466-851B-58374441C022}" srcOrd="0" destOrd="0" presId="urn:microsoft.com/office/officeart/2005/8/layout/orgChart1"/>
    <dgm:cxn modelId="{0E10FCFE-279B-4350-9B1B-18CB3AEE10EE}" type="presParOf" srcId="{C145F0E6-B2EB-4466-851B-58374441C022}" destId="{AD262772-7A37-4C30-9338-F320CEB0109F}" srcOrd="0" destOrd="0" presId="urn:microsoft.com/office/officeart/2005/8/layout/orgChart1"/>
    <dgm:cxn modelId="{D9D000B3-B12E-442A-AFE7-E1DD199BDB36}" type="presParOf" srcId="{C145F0E6-B2EB-4466-851B-58374441C022}" destId="{B96AF177-353D-4CC9-9E7F-EC8CDD2BBB21}" srcOrd="1" destOrd="0" presId="urn:microsoft.com/office/officeart/2005/8/layout/orgChart1"/>
    <dgm:cxn modelId="{43E01B6D-7F5A-4C55-950E-731A81CC1B42}" type="presParOf" srcId="{94058633-436B-4DBE-A9E1-2F9321A290CD}" destId="{E447F2D0-4327-49C6-92C8-6978FCB2381C}" srcOrd="1" destOrd="0" presId="urn:microsoft.com/office/officeart/2005/8/layout/orgChart1"/>
    <dgm:cxn modelId="{0BC0E9A5-B11A-49C9-B4FB-9C8FCB711AAA}" type="presParOf" srcId="{94058633-436B-4DBE-A9E1-2F9321A290CD}" destId="{5687C2A2-A7CE-4AD4-84A8-685134375C33}" srcOrd="2" destOrd="0" presId="urn:microsoft.com/office/officeart/2005/8/layout/orgChart1"/>
    <dgm:cxn modelId="{BA7E6045-43E5-4B2A-AE65-4CDE16554FE4}" type="presParOf" srcId="{DCA0698F-AEC0-4111-B31E-7A560A845BFC}" destId="{CAEF4C3A-590F-4533-997B-8C8F29F47621}" srcOrd="2" destOrd="0" presId="urn:microsoft.com/office/officeart/2005/8/layout/orgChart1"/>
    <dgm:cxn modelId="{AEA51D87-FCF5-4C11-B641-4976EC9E2FEF}" type="presParOf" srcId="{DCA0698F-AEC0-4111-B31E-7A560A845BFC}" destId="{E3DEE111-54B0-4C2F-8A03-1BB7321DBE22}" srcOrd="3" destOrd="0" presId="urn:microsoft.com/office/officeart/2005/8/layout/orgChart1"/>
    <dgm:cxn modelId="{0BB3D18A-4E19-48CA-B40B-F8E26EC4011C}" type="presParOf" srcId="{E3DEE111-54B0-4C2F-8A03-1BB7321DBE22}" destId="{4F41160D-EF5A-414A-A0B5-B11C91A81625}" srcOrd="0" destOrd="0" presId="urn:microsoft.com/office/officeart/2005/8/layout/orgChart1"/>
    <dgm:cxn modelId="{256822E2-EA8F-4925-9D3F-90C8EBBF6B8D}" type="presParOf" srcId="{4F41160D-EF5A-414A-A0B5-B11C91A81625}" destId="{03574CE4-17C7-4F25-8672-19E4EC457D6C}" srcOrd="0" destOrd="0" presId="urn:microsoft.com/office/officeart/2005/8/layout/orgChart1"/>
    <dgm:cxn modelId="{722C10D4-DFF0-4C1B-AA0E-EFCEE3853391}" type="presParOf" srcId="{4F41160D-EF5A-414A-A0B5-B11C91A81625}" destId="{7FBEA91A-EFDF-458B-855B-22107F98CC0D}" srcOrd="1" destOrd="0" presId="urn:microsoft.com/office/officeart/2005/8/layout/orgChart1"/>
    <dgm:cxn modelId="{BF2F2B33-C7B9-4921-BCD6-8EB3F2DA44EE}" type="presParOf" srcId="{E3DEE111-54B0-4C2F-8A03-1BB7321DBE22}" destId="{F2E2AB96-0B84-4E53-B165-7A78A0E94876}" srcOrd="1" destOrd="0" presId="urn:microsoft.com/office/officeart/2005/8/layout/orgChart1"/>
    <dgm:cxn modelId="{12B62D12-8023-4323-B1DF-2B9F0D3EE391}" type="presParOf" srcId="{E3DEE111-54B0-4C2F-8A03-1BB7321DBE22}" destId="{B0561DF8-DEC7-46E6-9A8F-CF9ADA0580FD}" srcOrd="2" destOrd="0" presId="urn:microsoft.com/office/officeart/2005/8/layout/orgChart1"/>
    <dgm:cxn modelId="{E096EE63-8E3D-4AD1-BB8A-9A329FD9E7B6}" type="presParOf" srcId="{DCA0698F-AEC0-4111-B31E-7A560A845BFC}" destId="{898B98D3-6291-4B28-94C7-C9613AC1F718}" srcOrd="4" destOrd="0" presId="urn:microsoft.com/office/officeart/2005/8/layout/orgChart1"/>
    <dgm:cxn modelId="{81EC3D78-5562-43EA-90DA-7365BC586FE0}" type="presParOf" srcId="{DCA0698F-AEC0-4111-B31E-7A560A845BFC}" destId="{E7B5297B-B3FF-47A0-9B5B-CEF1E5419F6E}" srcOrd="5" destOrd="0" presId="urn:microsoft.com/office/officeart/2005/8/layout/orgChart1"/>
    <dgm:cxn modelId="{7C5465C1-29AF-43BB-8186-FC0E0C5206F9}" type="presParOf" srcId="{E7B5297B-B3FF-47A0-9B5B-CEF1E5419F6E}" destId="{8E745365-6494-4C55-8F59-F372AE0A28D6}" srcOrd="0" destOrd="0" presId="urn:microsoft.com/office/officeart/2005/8/layout/orgChart1"/>
    <dgm:cxn modelId="{0781FA8D-0C3E-4CD7-82DE-3BF939E40350}" type="presParOf" srcId="{8E745365-6494-4C55-8F59-F372AE0A28D6}" destId="{7E1D0072-4EFB-443C-BA7A-A9400102E101}" srcOrd="0" destOrd="0" presId="urn:microsoft.com/office/officeart/2005/8/layout/orgChart1"/>
    <dgm:cxn modelId="{F88FB7FE-4D15-4E95-9700-35BF2D885056}" type="presParOf" srcId="{8E745365-6494-4C55-8F59-F372AE0A28D6}" destId="{63E2B0FC-2530-4D8C-9C75-76484A6F1B60}" srcOrd="1" destOrd="0" presId="urn:microsoft.com/office/officeart/2005/8/layout/orgChart1"/>
    <dgm:cxn modelId="{547A5FE8-C81D-45DC-B069-E1E6E26756E8}" type="presParOf" srcId="{E7B5297B-B3FF-47A0-9B5B-CEF1E5419F6E}" destId="{DD7F436D-1D63-4B41-BD30-1D49619A65CC}" srcOrd="1" destOrd="0" presId="urn:microsoft.com/office/officeart/2005/8/layout/orgChart1"/>
    <dgm:cxn modelId="{8DA50FED-B47C-428E-88DB-E25EB04BFAD6}" type="presParOf" srcId="{E7B5297B-B3FF-47A0-9B5B-CEF1E5419F6E}" destId="{C74F7BC0-1CEA-46C3-A621-EC4CD9FDB6FF}" srcOrd="2" destOrd="0" presId="urn:microsoft.com/office/officeart/2005/8/layout/orgChart1"/>
    <dgm:cxn modelId="{E5E389BC-659A-4C0A-AD4D-26160D34BE80}" type="presParOf" srcId="{5AB3EA10-5D7F-4BA0-8B8D-5F95E06FAE26}" destId="{9EE74B26-452B-4D9F-9806-58EF840886D0}" srcOrd="2" destOrd="0" presId="urn:microsoft.com/office/officeart/2005/8/layout/orgChart1"/>
    <dgm:cxn modelId="{F53254C3-F75C-4862-BCF4-E246BC7CC427}" type="presParOf" srcId="{041CD57B-3991-4484-93D5-A90389C5261F}" destId="{44413567-C702-4EEF-A3E0-9909C5A0BFC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8B98D3-6291-4B28-94C7-C9613AC1F718}">
      <dsp:nvSpPr>
        <dsp:cNvPr id="0" name=""/>
        <dsp:cNvSpPr/>
      </dsp:nvSpPr>
      <dsp:spPr>
        <a:xfrm>
          <a:off x="6592862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EF4C3A-590F-4533-997B-8C8F29F47621}">
      <dsp:nvSpPr>
        <dsp:cNvPr id="0" name=""/>
        <dsp:cNvSpPr/>
      </dsp:nvSpPr>
      <dsp:spPr>
        <a:xfrm>
          <a:off x="6592862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EFBC77-3FCB-43AA-A464-963CEB44821B}">
      <dsp:nvSpPr>
        <dsp:cNvPr id="0" name=""/>
        <dsp:cNvSpPr/>
      </dsp:nvSpPr>
      <dsp:spPr>
        <a:xfrm>
          <a:off x="6592862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9B05C-850E-458E-B03D-9A14EB7B276A}">
      <dsp:nvSpPr>
        <dsp:cNvPr id="0" name=""/>
        <dsp:cNvSpPr/>
      </dsp:nvSpPr>
      <dsp:spPr>
        <a:xfrm>
          <a:off x="3897188" y="674232"/>
          <a:ext cx="3229471" cy="2802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121"/>
              </a:lnTo>
              <a:lnTo>
                <a:pt x="3229471" y="140121"/>
              </a:lnTo>
              <a:lnTo>
                <a:pt x="3229471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8872B8-4E3A-4B76-B1AD-57AF79183964}">
      <dsp:nvSpPr>
        <dsp:cNvPr id="0" name=""/>
        <dsp:cNvSpPr/>
      </dsp:nvSpPr>
      <dsp:spPr>
        <a:xfrm>
          <a:off x="4978127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3103E-901C-44A5-8127-2C63513B12B1}">
      <dsp:nvSpPr>
        <dsp:cNvPr id="0" name=""/>
        <dsp:cNvSpPr/>
      </dsp:nvSpPr>
      <dsp:spPr>
        <a:xfrm>
          <a:off x="4978127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AB7B-6264-4F7E-9393-64EFDC7AD53C}">
      <dsp:nvSpPr>
        <dsp:cNvPr id="0" name=""/>
        <dsp:cNvSpPr/>
      </dsp:nvSpPr>
      <dsp:spPr>
        <a:xfrm>
          <a:off x="4978127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91FEA4-BE54-4634-85D8-085F20F74EDF}">
      <dsp:nvSpPr>
        <dsp:cNvPr id="0" name=""/>
        <dsp:cNvSpPr/>
      </dsp:nvSpPr>
      <dsp:spPr>
        <a:xfrm>
          <a:off x="3897188" y="674232"/>
          <a:ext cx="1614735" cy="2802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121"/>
              </a:lnTo>
              <a:lnTo>
                <a:pt x="1614735" y="140121"/>
              </a:lnTo>
              <a:lnTo>
                <a:pt x="1614735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F36F5F-00A8-4A1C-8864-B8B9DD6C7ADF}">
      <dsp:nvSpPr>
        <dsp:cNvPr id="0" name=""/>
        <dsp:cNvSpPr/>
      </dsp:nvSpPr>
      <dsp:spPr>
        <a:xfrm>
          <a:off x="3363391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7E9DC9-13E2-4386-9A70-D58746EFE2BB}">
      <dsp:nvSpPr>
        <dsp:cNvPr id="0" name=""/>
        <dsp:cNvSpPr/>
      </dsp:nvSpPr>
      <dsp:spPr>
        <a:xfrm>
          <a:off x="3363391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840C8-AE73-4EB7-A7E7-D89A06C2CE04}">
      <dsp:nvSpPr>
        <dsp:cNvPr id="0" name=""/>
        <dsp:cNvSpPr/>
      </dsp:nvSpPr>
      <dsp:spPr>
        <a:xfrm>
          <a:off x="3363391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718A5B-66FD-4996-BB2B-2A67BDA3A0E6}">
      <dsp:nvSpPr>
        <dsp:cNvPr id="0" name=""/>
        <dsp:cNvSpPr/>
      </dsp:nvSpPr>
      <dsp:spPr>
        <a:xfrm>
          <a:off x="3851468" y="674232"/>
          <a:ext cx="91440" cy="2802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D347EA-4D78-4E70-828A-D956C059F48C}">
      <dsp:nvSpPr>
        <dsp:cNvPr id="0" name=""/>
        <dsp:cNvSpPr/>
      </dsp:nvSpPr>
      <dsp:spPr>
        <a:xfrm>
          <a:off x="1748656" y="1621722"/>
          <a:ext cx="200173" cy="3456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56334"/>
              </a:lnTo>
              <a:lnTo>
                <a:pt x="200173" y="34563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C49C8B-4FB9-4E4D-BDF3-92C868AF76D4}">
      <dsp:nvSpPr>
        <dsp:cNvPr id="0" name=""/>
        <dsp:cNvSpPr/>
      </dsp:nvSpPr>
      <dsp:spPr>
        <a:xfrm>
          <a:off x="1748656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233E4-6843-4497-AF98-BEEEAF68615A}">
      <dsp:nvSpPr>
        <dsp:cNvPr id="0" name=""/>
        <dsp:cNvSpPr/>
      </dsp:nvSpPr>
      <dsp:spPr>
        <a:xfrm>
          <a:off x="1748656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92E5-76ED-4F4D-B3A8-2486C5C3762A}">
      <dsp:nvSpPr>
        <dsp:cNvPr id="0" name=""/>
        <dsp:cNvSpPr/>
      </dsp:nvSpPr>
      <dsp:spPr>
        <a:xfrm>
          <a:off x="1748656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FECE1B-ECFF-4C34-9593-D5AD070BA761}">
      <dsp:nvSpPr>
        <dsp:cNvPr id="0" name=""/>
        <dsp:cNvSpPr/>
      </dsp:nvSpPr>
      <dsp:spPr>
        <a:xfrm>
          <a:off x="2282452" y="674232"/>
          <a:ext cx="1614735" cy="280243"/>
        </a:xfrm>
        <a:custGeom>
          <a:avLst/>
          <a:gdLst/>
          <a:ahLst/>
          <a:cxnLst/>
          <a:rect l="0" t="0" r="0" b="0"/>
          <a:pathLst>
            <a:path>
              <a:moveTo>
                <a:pt x="1614735" y="0"/>
              </a:moveTo>
              <a:lnTo>
                <a:pt x="1614735" y="140121"/>
              </a:lnTo>
              <a:lnTo>
                <a:pt x="0" y="140121"/>
              </a:lnTo>
              <a:lnTo>
                <a:pt x="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0D2791-2F4C-4EDD-8FAD-C2B60C8D4178}">
      <dsp:nvSpPr>
        <dsp:cNvPr id="0" name=""/>
        <dsp:cNvSpPr/>
      </dsp:nvSpPr>
      <dsp:spPr>
        <a:xfrm>
          <a:off x="133920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59698D-B9FE-425B-B956-55E3BEB74437}">
      <dsp:nvSpPr>
        <dsp:cNvPr id="0" name=""/>
        <dsp:cNvSpPr/>
      </dsp:nvSpPr>
      <dsp:spPr>
        <a:xfrm>
          <a:off x="133920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AE8B7A-C918-4917-A043-302225126B84}">
      <dsp:nvSpPr>
        <dsp:cNvPr id="0" name=""/>
        <dsp:cNvSpPr/>
      </dsp:nvSpPr>
      <dsp:spPr>
        <a:xfrm>
          <a:off x="133920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6D340A-5334-485E-9A92-7406A9D52150}">
      <dsp:nvSpPr>
        <dsp:cNvPr id="0" name=""/>
        <dsp:cNvSpPr/>
      </dsp:nvSpPr>
      <dsp:spPr>
        <a:xfrm>
          <a:off x="667717" y="674232"/>
          <a:ext cx="3229471" cy="280243"/>
        </a:xfrm>
        <a:custGeom>
          <a:avLst/>
          <a:gdLst/>
          <a:ahLst/>
          <a:cxnLst/>
          <a:rect l="0" t="0" r="0" b="0"/>
          <a:pathLst>
            <a:path>
              <a:moveTo>
                <a:pt x="3229471" y="0"/>
              </a:moveTo>
              <a:lnTo>
                <a:pt x="3229471" y="140121"/>
              </a:lnTo>
              <a:lnTo>
                <a:pt x="0" y="140121"/>
              </a:lnTo>
              <a:lnTo>
                <a:pt x="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EB37DE-31D7-4D24-A184-78A3AC02F127}">
      <dsp:nvSpPr>
        <dsp:cNvPr id="0" name=""/>
        <dsp:cNvSpPr/>
      </dsp:nvSpPr>
      <dsp:spPr>
        <a:xfrm>
          <a:off x="3229942" y="698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Quản</a:t>
          </a:r>
          <a:r>
            <a:rPr lang="en-US" sz="1700" kern="1200" dirty="0"/>
            <a:t> </a:t>
          </a:r>
          <a:r>
            <a:rPr lang="en-US" sz="1700" kern="1200" dirty="0" err="1"/>
            <a:t>lý</a:t>
          </a:r>
          <a:r>
            <a:rPr lang="en-US" sz="1700" kern="1200" dirty="0"/>
            <a:t> </a:t>
          </a:r>
          <a:r>
            <a:rPr lang="en-US" sz="1700" kern="1200" dirty="0" err="1"/>
            <a:t>quán</a:t>
          </a:r>
          <a:r>
            <a:rPr lang="en-US" sz="1700" kern="1200" dirty="0"/>
            <a:t> cafe</a:t>
          </a:r>
        </a:p>
      </dsp:txBody>
      <dsp:txXfrm>
        <a:off x="3229942" y="6986"/>
        <a:ext cx="1334492" cy="667246"/>
      </dsp:txXfrm>
    </dsp:sp>
    <dsp:sp modelId="{B23AD966-F480-456A-9A83-94145CC17008}">
      <dsp:nvSpPr>
        <dsp:cNvPr id="0" name=""/>
        <dsp:cNvSpPr/>
      </dsp:nvSpPr>
      <dsp:spPr>
        <a:xfrm>
          <a:off x="471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Tài </a:t>
          </a:r>
          <a:r>
            <a:rPr lang="en-US" sz="1700" kern="1200" dirty="0" err="1"/>
            <a:t>khoản</a:t>
          </a:r>
          <a:endParaRPr lang="en-US" sz="1700" kern="1200" dirty="0"/>
        </a:p>
      </dsp:txBody>
      <dsp:txXfrm>
        <a:off x="471" y="954476"/>
        <a:ext cx="1334492" cy="667246"/>
      </dsp:txXfrm>
    </dsp:sp>
    <dsp:sp modelId="{0AA71CE7-68B0-4B31-8D38-3E4DA2761738}">
      <dsp:nvSpPr>
        <dsp:cNvPr id="0" name=""/>
        <dsp:cNvSpPr/>
      </dsp:nvSpPr>
      <dsp:spPr>
        <a:xfrm>
          <a:off x="334094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quyền </a:t>
          </a:r>
          <a:r>
            <a:rPr lang="en-US" sz="1700" kern="1200" dirty="0" err="1"/>
            <a:t>truy</a:t>
          </a:r>
          <a:r>
            <a:rPr lang="en-US" sz="1700" kern="1200" dirty="0"/>
            <a:t> </a:t>
          </a:r>
          <a:r>
            <a:rPr lang="en-US" sz="1700" kern="1200" dirty="0" err="1"/>
            <a:t>cập</a:t>
          </a:r>
          <a:endParaRPr lang="en-US" sz="1700" kern="1200" dirty="0"/>
        </a:p>
      </dsp:txBody>
      <dsp:txXfrm>
        <a:off x="334094" y="1901965"/>
        <a:ext cx="1334492" cy="667246"/>
      </dsp:txXfrm>
    </dsp:sp>
    <dsp:sp modelId="{6A62D434-7C11-42D2-90ED-A829634485DA}">
      <dsp:nvSpPr>
        <dsp:cNvPr id="0" name=""/>
        <dsp:cNvSpPr/>
      </dsp:nvSpPr>
      <dsp:spPr>
        <a:xfrm>
          <a:off x="334094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người</a:t>
          </a:r>
          <a:r>
            <a:rPr lang="en-US" sz="1700" kern="1200" dirty="0"/>
            <a:t> </a:t>
          </a:r>
          <a:r>
            <a:rPr lang="en-US" sz="1700" kern="1200" dirty="0" err="1"/>
            <a:t>dùng</a:t>
          </a:r>
          <a:endParaRPr lang="en-US" sz="1700" kern="1200" dirty="0"/>
        </a:p>
      </dsp:txBody>
      <dsp:txXfrm>
        <a:off x="334094" y="2849455"/>
        <a:ext cx="1334492" cy="667246"/>
      </dsp:txXfrm>
    </dsp:sp>
    <dsp:sp modelId="{CF08F79C-858A-4A4E-B949-27A58D807325}">
      <dsp:nvSpPr>
        <dsp:cNvPr id="0" name=""/>
        <dsp:cNvSpPr/>
      </dsp:nvSpPr>
      <dsp:spPr>
        <a:xfrm>
          <a:off x="334094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nhân</a:t>
          </a:r>
          <a:r>
            <a:rPr lang="en-US" sz="1700" kern="1200" dirty="0"/>
            <a:t> </a:t>
          </a:r>
          <a:r>
            <a:rPr lang="en-US" sz="1700" kern="1200" dirty="0" err="1"/>
            <a:t>viên</a:t>
          </a:r>
          <a:endParaRPr lang="en-US" sz="1700" kern="1200" dirty="0"/>
        </a:p>
      </dsp:txBody>
      <dsp:txXfrm>
        <a:off x="334094" y="3796944"/>
        <a:ext cx="1334492" cy="667246"/>
      </dsp:txXfrm>
    </dsp:sp>
    <dsp:sp modelId="{18D035BC-A3CA-4DC5-A095-074BE16D9963}">
      <dsp:nvSpPr>
        <dsp:cNvPr id="0" name=""/>
        <dsp:cNvSpPr/>
      </dsp:nvSpPr>
      <dsp:spPr>
        <a:xfrm>
          <a:off x="1615206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Vật</a:t>
          </a:r>
          <a:r>
            <a:rPr lang="en-US" sz="1700" kern="1200" dirty="0"/>
            <a:t> </a:t>
          </a:r>
          <a:r>
            <a:rPr lang="en-US" sz="1700" kern="1200" dirty="0" err="1"/>
            <a:t>tư</a:t>
          </a:r>
          <a:endParaRPr lang="en-US" sz="1700" kern="1200" dirty="0"/>
        </a:p>
      </dsp:txBody>
      <dsp:txXfrm>
        <a:off x="1615206" y="954476"/>
        <a:ext cx="1334492" cy="667246"/>
      </dsp:txXfrm>
    </dsp:sp>
    <dsp:sp modelId="{4CACE15F-60D0-4858-809B-350813EAAEC4}">
      <dsp:nvSpPr>
        <dsp:cNvPr id="0" name=""/>
        <dsp:cNvSpPr/>
      </dsp:nvSpPr>
      <dsp:spPr>
        <a:xfrm>
          <a:off x="1948829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Hạt</a:t>
          </a:r>
          <a:r>
            <a:rPr lang="en-US" sz="1700" kern="1200" dirty="0"/>
            <a:t> coffee</a:t>
          </a:r>
        </a:p>
      </dsp:txBody>
      <dsp:txXfrm>
        <a:off x="1948829" y="1901965"/>
        <a:ext cx="1334492" cy="667246"/>
      </dsp:txXfrm>
    </dsp:sp>
    <dsp:sp modelId="{97FED3A4-618D-44AA-8ABA-8A06E9B9E17D}">
      <dsp:nvSpPr>
        <dsp:cNvPr id="0" name=""/>
        <dsp:cNvSpPr/>
      </dsp:nvSpPr>
      <dsp:spPr>
        <a:xfrm>
          <a:off x="1948829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Túi</a:t>
          </a:r>
          <a:r>
            <a:rPr lang="en-US" sz="1700" kern="1200" dirty="0"/>
            <a:t> coffee</a:t>
          </a:r>
        </a:p>
      </dsp:txBody>
      <dsp:txXfrm>
        <a:off x="1948829" y="2849455"/>
        <a:ext cx="1334492" cy="667246"/>
      </dsp:txXfrm>
    </dsp:sp>
    <dsp:sp modelId="{CF2D8573-7E32-4112-8219-791CFFE5E50D}">
      <dsp:nvSpPr>
        <dsp:cNvPr id="0" name=""/>
        <dsp:cNvSpPr/>
      </dsp:nvSpPr>
      <dsp:spPr>
        <a:xfrm>
          <a:off x="1948829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Kem </a:t>
          </a:r>
          <a:r>
            <a:rPr lang="en-US" sz="1700" kern="1200" dirty="0" err="1"/>
            <a:t>sốt</a:t>
          </a:r>
          <a:endParaRPr lang="en-US" sz="1700" kern="1200" dirty="0"/>
        </a:p>
      </dsp:txBody>
      <dsp:txXfrm>
        <a:off x="1948829" y="3796944"/>
        <a:ext cx="1334492" cy="667246"/>
      </dsp:txXfrm>
    </dsp:sp>
    <dsp:sp modelId="{7341980C-3B09-4889-825C-8142AE1D28C0}">
      <dsp:nvSpPr>
        <dsp:cNvPr id="0" name=""/>
        <dsp:cNvSpPr/>
      </dsp:nvSpPr>
      <dsp:spPr>
        <a:xfrm>
          <a:off x="1948829" y="474443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Phụ</a:t>
          </a:r>
          <a:r>
            <a:rPr lang="en-US" sz="1700" kern="1200" dirty="0"/>
            <a:t> </a:t>
          </a:r>
          <a:r>
            <a:rPr lang="en-US" sz="1700" kern="1200" dirty="0" err="1"/>
            <a:t>kiện</a:t>
          </a:r>
          <a:endParaRPr lang="en-US" sz="1700" kern="1200" dirty="0"/>
        </a:p>
      </dsp:txBody>
      <dsp:txXfrm>
        <a:off x="1948829" y="4744434"/>
        <a:ext cx="1334492" cy="667246"/>
      </dsp:txXfrm>
    </dsp:sp>
    <dsp:sp modelId="{D69C7FF2-003F-472A-9A56-82A3F99B39AC}">
      <dsp:nvSpPr>
        <dsp:cNvPr id="0" name=""/>
        <dsp:cNvSpPr/>
      </dsp:nvSpPr>
      <dsp:spPr>
        <a:xfrm>
          <a:off x="3229942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Quản</a:t>
          </a:r>
          <a:r>
            <a:rPr lang="en-US" sz="1700" kern="1200" dirty="0"/>
            <a:t> </a:t>
          </a:r>
          <a:r>
            <a:rPr lang="en-US" sz="1700" kern="1200" dirty="0" err="1"/>
            <a:t>lý</a:t>
          </a:r>
          <a:r>
            <a:rPr lang="en-US" sz="1700" kern="1200" dirty="0"/>
            <a:t> </a:t>
          </a:r>
          <a:r>
            <a:rPr lang="en-US" sz="1700" kern="1200" dirty="0" err="1"/>
            <a:t>khuyến</a:t>
          </a:r>
          <a:r>
            <a:rPr lang="en-US" sz="1700" kern="1200" dirty="0"/>
            <a:t> </a:t>
          </a:r>
          <a:r>
            <a:rPr lang="en-US" sz="1700" kern="1200" dirty="0" err="1"/>
            <a:t>mãi</a:t>
          </a:r>
          <a:endParaRPr lang="en-US" sz="1700" kern="1200" dirty="0"/>
        </a:p>
      </dsp:txBody>
      <dsp:txXfrm>
        <a:off x="3229942" y="954476"/>
        <a:ext cx="1334492" cy="667246"/>
      </dsp:txXfrm>
    </dsp:sp>
    <dsp:sp modelId="{070C42B5-0C01-4FF0-9A16-E8F7DEF8B19C}">
      <dsp:nvSpPr>
        <dsp:cNvPr id="0" name=""/>
        <dsp:cNvSpPr/>
      </dsp:nvSpPr>
      <dsp:spPr>
        <a:xfrm>
          <a:off x="3563565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thẻ</a:t>
          </a:r>
          <a:r>
            <a:rPr lang="en-US" sz="1700" kern="1200" dirty="0"/>
            <a:t> </a:t>
          </a:r>
          <a:r>
            <a:rPr lang="en-US" sz="1700" kern="1200" dirty="0" err="1"/>
            <a:t>trả</a:t>
          </a:r>
          <a:r>
            <a:rPr lang="en-US" sz="1700" kern="1200" dirty="0"/>
            <a:t> </a:t>
          </a:r>
          <a:r>
            <a:rPr lang="en-US" sz="1700" kern="1200" dirty="0" err="1"/>
            <a:t>trước</a:t>
          </a:r>
          <a:endParaRPr lang="en-US" sz="1700" kern="1200" dirty="0"/>
        </a:p>
      </dsp:txBody>
      <dsp:txXfrm>
        <a:off x="3563565" y="1901965"/>
        <a:ext cx="1334492" cy="667246"/>
      </dsp:txXfrm>
    </dsp:sp>
    <dsp:sp modelId="{757AC375-0FDE-4FB4-88C3-AB9006152B43}">
      <dsp:nvSpPr>
        <dsp:cNvPr id="0" name=""/>
        <dsp:cNvSpPr/>
      </dsp:nvSpPr>
      <dsp:spPr>
        <a:xfrm>
          <a:off x="3563565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thẻ</a:t>
          </a:r>
          <a:r>
            <a:rPr lang="en-US" sz="1700" kern="1200" dirty="0"/>
            <a:t> </a:t>
          </a:r>
          <a:r>
            <a:rPr lang="en-US" sz="1700" kern="1200" dirty="0" err="1"/>
            <a:t>tích</a:t>
          </a:r>
          <a:r>
            <a:rPr lang="en-US" sz="1700" kern="1200" dirty="0"/>
            <a:t> </a:t>
          </a:r>
          <a:r>
            <a:rPr lang="en-US" sz="1700" kern="1200" dirty="0" err="1"/>
            <a:t>điểm</a:t>
          </a:r>
          <a:endParaRPr lang="en-US" sz="1700" kern="1200" dirty="0"/>
        </a:p>
      </dsp:txBody>
      <dsp:txXfrm>
        <a:off x="3563565" y="2849455"/>
        <a:ext cx="1334492" cy="667246"/>
      </dsp:txXfrm>
    </dsp:sp>
    <dsp:sp modelId="{FB20B274-10C9-47C8-A72D-F85B1C2B2F35}">
      <dsp:nvSpPr>
        <dsp:cNvPr id="0" name=""/>
        <dsp:cNvSpPr/>
      </dsp:nvSpPr>
      <dsp:spPr>
        <a:xfrm>
          <a:off x="3563565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khuyến</a:t>
          </a:r>
          <a:r>
            <a:rPr lang="en-US" sz="1700" kern="1200" dirty="0"/>
            <a:t> </a:t>
          </a:r>
          <a:r>
            <a:rPr lang="en-US" sz="1700" kern="1200" dirty="0" err="1"/>
            <a:t>mãi</a:t>
          </a:r>
          <a:r>
            <a:rPr lang="en-US" sz="1700" kern="1200" dirty="0"/>
            <a:t> </a:t>
          </a:r>
          <a:r>
            <a:rPr lang="en-US" sz="1700" kern="1200" dirty="0" err="1"/>
            <a:t>khác</a:t>
          </a:r>
          <a:endParaRPr lang="en-US" sz="1700" kern="1200" dirty="0"/>
        </a:p>
      </dsp:txBody>
      <dsp:txXfrm>
        <a:off x="3563565" y="3796944"/>
        <a:ext cx="1334492" cy="667246"/>
      </dsp:txXfrm>
    </dsp:sp>
    <dsp:sp modelId="{4BA99216-12BB-4066-AAA9-0DCDFFA80579}">
      <dsp:nvSpPr>
        <dsp:cNvPr id="0" name=""/>
        <dsp:cNvSpPr/>
      </dsp:nvSpPr>
      <dsp:spPr>
        <a:xfrm>
          <a:off x="4844677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endParaRPr lang="en-US" sz="1700" kern="1200" dirty="0"/>
        </a:p>
      </dsp:txBody>
      <dsp:txXfrm>
        <a:off x="4844677" y="954476"/>
        <a:ext cx="1334492" cy="667246"/>
      </dsp:txXfrm>
    </dsp:sp>
    <dsp:sp modelId="{5EDC1BCE-49E3-4A3B-81D5-0494746B75EC}">
      <dsp:nvSpPr>
        <dsp:cNvPr id="0" name=""/>
        <dsp:cNvSpPr/>
      </dsp:nvSpPr>
      <dsp:spPr>
        <a:xfrm>
          <a:off x="5178300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khách</a:t>
          </a:r>
          <a:r>
            <a:rPr lang="en-US" sz="1700" kern="1200" dirty="0"/>
            <a:t> </a:t>
          </a:r>
          <a:r>
            <a:rPr lang="en-US" sz="1700" kern="1200" dirty="0" err="1"/>
            <a:t>mua</a:t>
          </a:r>
          <a:endParaRPr lang="en-US" sz="1700" kern="1200" dirty="0"/>
        </a:p>
      </dsp:txBody>
      <dsp:txXfrm>
        <a:off x="5178300" y="1901965"/>
        <a:ext cx="1334492" cy="667246"/>
      </dsp:txXfrm>
    </dsp:sp>
    <dsp:sp modelId="{0C8D3B78-A608-4FD8-80A5-F62B8166C9E6}">
      <dsp:nvSpPr>
        <dsp:cNvPr id="0" name=""/>
        <dsp:cNvSpPr/>
      </dsp:nvSpPr>
      <dsp:spPr>
        <a:xfrm>
          <a:off x="5178300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mua</a:t>
          </a:r>
          <a:r>
            <a:rPr lang="en-US" sz="1700" kern="1200" dirty="0"/>
            <a:t> </a:t>
          </a:r>
          <a:r>
            <a:rPr lang="en-US" sz="1700" kern="1200" dirty="0" err="1"/>
            <a:t>vật</a:t>
          </a:r>
          <a:r>
            <a:rPr lang="en-US" sz="1700" kern="1200" dirty="0"/>
            <a:t> </a:t>
          </a:r>
          <a:r>
            <a:rPr lang="en-US" sz="1700" kern="1200" dirty="0" err="1"/>
            <a:t>tư</a:t>
          </a:r>
          <a:endParaRPr lang="en-US" sz="1700" kern="1200" dirty="0"/>
        </a:p>
      </dsp:txBody>
      <dsp:txXfrm>
        <a:off x="5178300" y="2849455"/>
        <a:ext cx="1334492" cy="667246"/>
      </dsp:txXfrm>
    </dsp:sp>
    <dsp:sp modelId="{0CA3D571-E6D7-4CDA-8604-A96205794CC8}">
      <dsp:nvSpPr>
        <dsp:cNvPr id="0" name=""/>
        <dsp:cNvSpPr/>
      </dsp:nvSpPr>
      <dsp:spPr>
        <a:xfrm>
          <a:off x="5178300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onl</a:t>
          </a:r>
          <a:endParaRPr lang="en-US" sz="1700" kern="1200" dirty="0"/>
        </a:p>
      </dsp:txBody>
      <dsp:txXfrm>
        <a:off x="5178300" y="3796944"/>
        <a:ext cx="1334492" cy="667246"/>
      </dsp:txXfrm>
    </dsp:sp>
    <dsp:sp modelId="{F3F89787-C5AC-44DF-8588-C22B152B84E5}">
      <dsp:nvSpPr>
        <dsp:cNvPr id="0" name=""/>
        <dsp:cNvSpPr/>
      </dsp:nvSpPr>
      <dsp:spPr>
        <a:xfrm>
          <a:off x="6459413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endParaRPr lang="en-US" sz="1700" kern="1200" dirty="0"/>
        </a:p>
      </dsp:txBody>
      <dsp:txXfrm>
        <a:off x="6459413" y="954476"/>
        <a:ext cx="1334492" cy="667246"/>
      </dsp:txXfrm>
    </dsp:sp>
    <dsp:sp modelId="{AD262772-7A37-4C30-9338-F320CEB0109F}">
      <dsp:nvSpPr>
        <dsp:cNvPr id="0" name=""/>
        <dsp:cNvSpPr/>
      </dsp:nvSpPr>
      <dsp:spPr>
        <a:xfrm>
          <a:off x="6793036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doanh</a:t>
          </a:r>
          <a:r>
            <a:rPr lang="en-US" sz="1700" kern="1200" dirty="0"/>
            <a:t> </a:t>
          </a:r>
          <a:r>
            <a:rPr lang="en-US" sz="1700" kern="1200" dirty="0" err="1"/>
            <a:t>thu</a:t>
          </a:r>
          <a:r>
            <a:rPr lang="en-US" sz="1700" kern="1200" dirty="0"/>
            <a:t> </a:t>
          </a:r>
          <a:r>
            <a:rPr lang="en-US" sz="1700" kern="1200" dirty="0" err="1"/>
            <a:t>ngày</a:t>
          </a:r>
          <a:endParaRPr lang="en-US" sz="1700" kern="1200" dirty="0"/>
        </a:p>
      </dsp:txBody>
      <dsp:txXfrm>
        <a:off x="6793036" y="1901965"/>
        <a:ext cx="1334492" cy="667246"/>
      </dsp:txXfrm>
    </dsp:sp>
    <dsp:sp modelId="{03574CE4-17C7-4F25-8672-19E4EC457D6C}">
      <dsp:nvSpPr>
        <dsp:cNvPr id="0" name=""/>
        <dsp:cNvSpPr/>
      </dsp:nvSpPr>
      <dsp:spPr>
        <a:xfrm>
          <a:off x="6793036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doanh</a:t>
          </a:r>
          <a:r>
            <a:rPr lang="en-US" sz="1700" kern="1200" dirty="0"/>
            <a:t> </a:t>
          </a:r>
          <a:r>
            <a:rPr lang="en-US" sz="1700" kern="1200" dirty="0" err="1"/>
            <a:t>thu</a:t>
          </a:r>
          <a:r>
            <a:rPr lang="en-US" sz="1700" kern="1200" dirty="0"/>
            <a:t> </a:t>
          </a:r>
          <a:r>
            <a:rPr lang="en-US" sz="1700" kern="1200" dirty="0" err="1"/>
            <a:t>tuần</a:t>
          </a:r>
          <a:endParaRPr lang="en-US" sz="1700" kern="1200" dirty="0"/>
        </a:p>
      </dsp:txBody>
      <dsp:txXfrm>
        <a:off x="6793036" y="2849455"/>
        <a:ext cx="1334492" cy="667246"/>
      </dsp:txXfrm>
    </dsp:sp>
    <dsp:sp modelId="{7E1D0072-4EFB-443C-BA7A-A9400102E101}">
      <dsp:nvSpPr>
        <dsp:cNvPr id="0" name=""/>
        <dsp:cNvSpPr/>
      </dsp:nvSpPr>
      <dsp:spPr>
        <a:xfrm>
          <a:off x="6793036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công</a:t>
          </a:r>
          <a:r>
            <a:rPr lang="en-US" sz="1700" kern="1200" dirty="0"/>
            <a:t> </a:t>
          </a:r>
          <a:r>
            <a:rPr lang="en-US" sz="1700" kern="1200" dirty="0" err="1"/>
            <a:t>nợ</a:t>
          </a:r>
          <a:r>
            <a:rPr lang="en-US" sz="1700" kern="1200" dirty="0"/>
            <a:t> </a:t>
          </a:r>
          <a:r>
            <a:rPr lang="en-US" sz="1700" kern="1200" dirty="0" err="1"/>
            <a:t>quý</a:t>
          </a:r>
          <a:endParaRPr lang="en-US" sz="1700" kern="1200" dirty="0"/>
        </a:p>
      </dsp:txBody>
      <dsp:txXfrm>
        <a:off x="6793036" y="3796944"/>
        <a:ext cx="1334492" cy="6672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0ABC-E11D-42B4-A428-76B2C5BC0052}" type="datetimeFigureOut">
              <a:rPr lang="en-US" smtClean="0"/>
              <a:t>16/4/2020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89D3-056A-4F4C-8125-EA7126289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16/4/2020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45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1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470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55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53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23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90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65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en-US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en-US" sz="8000" b="0" i="0" strike="noStrike" spc="0" noProof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noProof="0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noProof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noProof="0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ucidchart.com/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techlinkvn.com/phpMyAdmin/" TargetMode="External"/><Relationship Id="rId5" Type="http://schemas.openxmlformats.org/officeDocument/2006/relationships/hyperlink" Target="http://dce.hust.edu.vn/huong-dan-su-dung-git/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Placeholder 1" descr="Coffee shop artwork and icons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B825F879-7327-49C3-8A45-B7A226CC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6" name="Rectangle 5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989" y="308444"/>
            <a:ext cx="2792701" cy="402302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60404" y="4637116"/>
            <a:ext cx="5105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 LÝ QUÁN C   FFEE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16989" y="5244483"/>
            <a:ext cx="2563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PHẦN MỀM</a:t>
            </a:r>
          </a:p>
        </p:txBody>
      </p:sp>
      <p:pic>
        <p:nvPicPr>
          <p:cNvPr id="9" name="Picture 8" descr="Illustration of a coffee cup and saucer with steam coming out and the wording &quot;Coffee Shop&quot; within the steam">
            <a:extLst>
              <a:ext uri="{FF2B5EF4-FFF2-40B4-BE49-F238E27FC236}">
                <a16:creationId xmlns:a16="http://schemas.microsoft.com/office/drawing/2014/main" id="{02BB8B3C-4175-48D0-94AB-3A9B32350D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30" y="4614524"/>
            <a:ext cx="329361" cy="4744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237EBB-F2E4-4AD1-BCA6-D7107A6847CD}"/>
              </a:ext>
            </a:extLst>
          </p:cNvPr>
          <p:cNvSpPr txBox="1"/>
          <p:nvPr/>
        </p:nvSpPr>
        <p:spPr>
          <a:xfrm>
            <a:off x="7454134" y="3918094"/>
            <a:ext cx="3968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Trần Thị Phượng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DE3B59-13AE-46A3-951D-EE07E560FBD1}"/>
              </a:ext>
            </a:extLst>
          </p:cNvPr>
          <p:cNvSpPr txBox="1"/>
          <p:nvPr/>
        </p:nvSpPr>
        <p:spPr>
          <a:xfrm>
            <a:off x="6491604" y="2266718"/>
            <a:ext cx="54487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Giải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Thiết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</a:t>
            </a:r>
            <a:endParaRPr lang="en-US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2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10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075038" y="963827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b="1" dirty="0"/>
              <a:t>Material Type</a:t>
            </a:r>
          </a:p>
        </p:txBody>
      </p:sp>
      <p:sp>
        <p:nvSpPr>
          <p:cNvPr id="8" name="Oval 7"/>
          <p:cNvSpPr/>
          <p:nvPr/>
        </p:nvSpPr>
        <p:spPr>
          <a:xfrm>
            <a:off x="4824657" y="2953265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</a:t>
            </a:r>
          </a:p>
        </p:txBody>
      </p:sp>
      <p:cxnSp>
        <p:nvCxnSpPr>
          <p:cNvPr id="11" name="Straight Connector 10"/>
          <p:cNvCxnSpPr>
            <a:stCxn id="8" idx="0"/>
          </p:cNvCxnSpPr>
          <p:nvPr/>
        </p:nvCxnSpPr>
        <p:spPr>
          <a:xfrm flipV="1">
            <a:off x="5652560" y="2360141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51694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MaterialName</a:t>
            </a:r>
            <a:endParaRPr lang="en-US" dirty="0"/>
          </a:p>
        </p:txBody>
      </p:sp>
      <p:cxnSp>
        <p:nvCxnSpPr>
          <p:cNvPr id="15" name="Straight Connector 14"/>
          <p:cNvCxnSpPr>
            <a:stCxn id="8" idx="6"/>
          </p:cNvCxnSpPr>
          <p:nvPr/>
        </p:nvCxnSpPr>
        <p:spPr>
          <a:xfrm flipV="1">
            <a:off x="6480463" y="3385751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636476" y="2889929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ID_Material</a:t>
            </a:r>
            <a:endParaRPr lang="en-US" dirty="0"/>
          </a:p>
        </p:txBody>
      </p:sp>
      <p:cxnSp>
        <p:nvCxnSpPr>
          <p:cNvPr id="19" name="Straight Connector 18"/>
          <p:cNvCxnSpPr>
            <a:stCxn id="8" idx="4"/>
          </p:cNvCxnSpPr>
          <p:nvPr/>
        </p:nvCxnSpPr>
        <p:spPr>
          <a:xfrm>
            <a:off x="5652560" y="3818238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2"/>
          </p:cNvCxnSpPr>
          <p:nvPr/>
        </p:nvCxnSpPr>
        <p:spPr>
          <a:xfrm flipH="1" flipV="1">
            <a:off x="4065373" y="3385751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72497" y="2952551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UpdateAt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824657" y="4473146"/>
            <a:ext cx="1885062" cy="1186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CreateAt</a:t>
            </a:r>
            <a:endParaRPr lang="en-US" dirty="0"/>
          </a:p>
        </p:txBody>
      </p:sp>
      <p:cxnSp>
        <p:nvCxnSpPr>
          <p:cNvPr id="27" name="Straight Connector 26"/>
          <p:cNvCxnSpPr>
            <a:stCxn id="8" idx="7"/>
          </p:cNvCxnSpPr>
          <p:nvPr/>
        </p:nvCxnSpPr>
        <p:spPr>
          <a:xfrm flipV="1">
            <a:off x="6237976" y="2360141"/>
            <a:ext cx="1092122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7308366" y="1234962"/>
            <a:ext cx="2033342" cy="1106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cxnSp>
        <p:nvCxnSpPr>
          <p:cNvPr id="30" name="Straight Connector 29"/>
          <p:cNvCxnSpPr>
            <a:stCxn id="8" idx="5"/>
          </p:cNvCxnSpPr>
          <p:nvPr/>
        </p:nvCxnSpPr>
        <p:spPr>
          <a:xfrm>
            <a:off x="6237976" y="3691566"/>
            <a:ext cx="1398500" cy="781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661189" y="4473146"/>
            <a:ext cx="1779373" cy="1099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6215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80306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85496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075038" y="1000898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b="1" dirty="0"/>
              <a:t>Drink and Dessert</a:t>
            </a:r>
          </a:p>
        </p:txBody>
      </p:sp>
      <p:sp>
        <p:nvSpPr>
          <p:cNvPr id="8" name="Oval 7"/>
          <p:cNvSpPr/>
          <p:nvPr/>
        </p:nvSpPr>
        <p:spPr>
          <a:xfrm>
            <a:off x="4824657" y="2990336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Drink and Dessert</a:t>
            </a:r>
          </a:p>
        </p:txBody>
      </p:sp>
      <p:cxnSp>
        <p:nvCxnSpPr>
          <p:cNvPr id="9" name="Straight Connector 8"/>
          <p:cNvCxnSpPr>
            <a:stCxn id="8" idx="1"/>
          </p:cNvCxnSpPr>
          <p:nvPr/>
        </p:nvCxnSpPr>
        <p:spPr>
          <a:xfrm flipH="1" flipV="1">
            <a:off x="4312508" y="2582563"/>
            <a:ext cx="754636" cy="534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93773" y="1594917"/>
            <a:ext cx="1556951" cy="950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cxnSp>
        <p:nvCxnSpPr>
          <p:cNvPr id="11" name="Straight Connector 10"/>
          <p:cNvCxnSpPr>
            <a:stCxn id="8" idx="0"/>
          </p:cNvCxnSpPr>
          <p:nvPr/>
        </p:nvCxnSpPr>
        <p:spPr>
          <a:xfrm flipV="1">
            <a:off x="5652560" y="2397212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88765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Description</a:t>
            </a:r>
          </a:p>
        </p:txBody>
      </p:sp>
      <p:cxnSp>
        <p:nvCxnSpPr>
          <p:cNvPr id="13" name="Straight Connector 12"/>
          <p:cNvCxnSpPr>
            <a:stCxn id="8" idx="7"/>
          </p:cNvCxnSpPr>
          <p:nvPr/>
        </p:nvCxnSpPr>
        <p:spPr>
          <a:xfrm flipV="1">
            <a:off x="6237976" y="2397212"/>
            <a:ext cx="1027797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166919" y="1369335"/>
            <a:ext cx="1729946" cy="96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cxnSp>
        <p:nvCxnSpPr>
          <p:cNvPr id="15" name="Straight Connector 14"/>
          <p:cNvCxnSpPr>
            <a:stCxn id="8" idx="6"/>
          </p:cNvCxnSpPr>
          <p:nvPr/>
        </p:nvCxnSpPr>
        <p:spPr>
          <a:xfrm flipV="1">
            <a:off x="6480463" y="3422822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636476" y="2927000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Date</a:t>
            </a:r>
          </a:p>
        </p:txBody>
      </p:sp>
      <p:cxnSp>
        <p:nvCxnSpPr>
          <p:cNvPr id="17" name="Straight Connector 16"/>
          <p:cNvCxnSpPr>
            <a:stCxn id="8" idx="5"/>
          </p:cNvCxnSpPr>
          <p:nvPr/>
        </p:nvCxnSpPr>
        <p:spPr>
          <a:xfrm>
            <a:off x="6237976" y="3728637"/>
            <a:ext cx="1274932" cy="905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12908" y="4263082"/>
            <a:ext cx="1828800" cy="90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cxnSp>
        <p:nvCxnSpPr>
          <p:cNvPr id="19" name="Straight Connector 18"/>
          <p:cNvCxnSpPr>
            <a:stCxn id="8" idx="4"/>
          </p:cNvCxnSpPr>
          <p:nvPr/>
        </p:nvCxnSpPr>
        <p:spPr>
          <a:xfrm>
            <a:off x="5652560" y="3855309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979773" y="4633785"/>
            <a:ext cx="1772101" cy="889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ID_Material</a:t>
            </a:r>
            <a:endParaRPr lang="en-US" dirty="0"/>
          </a:p>
        </p:txBody>
      </p:sp>
      <p:cxnSp>
        <p:nvCxnSpPr>
          <p:cNvPr id="21" name="Straight Connector 20"/>
          <p:cNvCxnSpPr>
            <a:stCxn id="8" idx="3"/>
          </p:cNvCxnSpPr>
          <p:nvPr/>
        </p:nvCxnSpPr>
        <p:spPr>
          <a:xfrm flipH="1">
            <a:off x="3880022" y="3728637"/>
            <a:ext cx="1187122" cy="622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372497" y="4351845"/>
            <a:ext cx="1602525" cy="92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ID_Goods</a:t>
            </a:r>
            <a:endParaRPr lang="en-US" dirty="0"/>
          </a:p>
        </p:txBody>
      </p:sp>
      <p:cxnSp>
        <p:nvCxnSpPr>
          <p:cNvPr id="23" name="Straight Connector 22"/>
          <p:cNvCxnSpPr>
            <a:stCxn id="8" idx="2"/>
          </p:cNvCxnSpPr>
          <p:nvPr/>
        </p:nvCxnSpPr>
        <p:spPr>
          <a:xfrm flipH="1" flipV="1">
            <a:off x="4065373" y="3422822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72497" y="2989622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ID_Staff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54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GIAO DIỆN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50324" y="988541"/>
            <a:ext cx="405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1.1: </a:t>
            </a:r>
            <a:r>
              <a:rPr lang="en-US" b="1" dirty="0" err="1"/>
              <a:t>Sơ</a:t>
            </a:r>
            <a:r>
              <a:rPr lang="en-US" b="1" dirty="0"/>
              <a:t> </a:t>
            </a:r>
            <a:r>
              <a:rPr lang="en-US" b="1" dirty="0" err="1"/>
              <a:t>đồ</a:t>
            </a:r>
            <a:r>
              <a:rPr lang="en-US" b="1" dirty="0"/>
              <a:t> </a:t>
            </a:r>
            <a:r>
              <a:rPr lang="en-US" b="1" dirty="0" err="1"/>
              <a:t>thiết</a:t>
            </a:r>
            <a:r>
              <a:rPr lang="en-US" b="1" dirty="0"/>
              <a:t> </a:t>
            </a:r>
            <a:r>
              <a:rPr lang="en-US" b="1" dirty="0" err="1"/>
              <a:t>kế</a:t>
            </a:r>
            <a:r>
              <a:rPr lang="en-US" b="1" dirty="0"/>
              <a:t> </a:t>
            </a:r>
            <a:r>
              <a:rPr lang="en-US" b="1" dirty="0" err="1"/>
              <a:t>giao</a:t>
            </a:r>
            <a:r>
              <a:rPr lang="en-US" b="1" dirty="0"/>
              <a:t> </a:t>
            </a:r>
            <a:r>
              <a:rPr lang="en-US" b="1" dirty="0" err="1"/>
              <a:t>diện</a:t>
            </a:r>
            <a:endParaRPr lang="en-US" b="1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447" y="1496064"/>
            <a:ext cx="8478795" cy="468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1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GIAO DIỆN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61535" y="864973"/>
            <a:ext cx="515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1.2: </a:t>
            </a:r>
            <a:r>
              <a:rPr lang="en-US" b="1" dirty="0" err="1"/>
              <a:t>Danh</a:t>
            </a:r>
            <a:r>
              <a:rPr lang="en-US" b="1" dirty="0"/>
              <a:t> </a:t>
            </a:r>
            <a:r>
              <a:rPr lang="en-US" b="1" dirty="0" err="1"/>
              <a:t>sách</a:t>
            </a:r>
            <a:r>
              <a:rPr lang="en-US" b="1" dirty="0"/>
              <a:t> </a:t>
            </a:r>
            <a:r>
              <a:rPr lang="en-US" b="1" dirty="0" err="1"/>
              <a:t>màn</a:t>
            </a:r>
            <a:r>
              <a:rPr lang="en-US" b="1" dirty="0"/>
              <a:t> </a:t>
            </a:r>
            <a:r>
              <a:rPr lang="en-US" b="1" dirty="0" err="1"/>
              <a:t>hình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mô</a:t>
            </a:r>
            <a:r>
              <a:rPr lang="en-US" b="1" dirty="0"/>
              <a:t> </a:t>
            </a:r>
            <a:r>
              <a:rPr lang="en-US" b="1" dirty="0" err="1"/>
              <a:t>tả</a:t>
            </a:r>
            <a:r>
              <a:rPr lang="en-US" b="1" dirty="0"/>
              <a:t> </a:t>
            </a:r>
            <a:r>
              <a:rPr lang="en-US" b="1" dirty="0" err="1"/>
              <a:t>chức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48032" y="1421027"/>
            <a:ext cx="89586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Login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Home Window </a:t>
            </a:r>
            <a:r>
              <a:rPr lang="en-US" dirty="0" err="1"/>
              <a:t>và</a:t>
            </a:r>
            <a:r>
              <a:rPr lang="en-US" dirty="0"/>
              <a:t> Sign up Window, code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Signup Window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source code.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Signup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tab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&lt;Field&gt; Tabs : </a:t>
            </a:r>
            <a:r>
              <a:rPr lang="en-US" dirty="0" err="1"/>
              <a:t>Các</a:t>
            </a:r>
            <a:r>
              <a:rPr lang="en-US" dirty="0"/>
              <a:t> tab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quán</a:t>
            </a:r>
            <a:r>
              <a:rPr lang="en-US" dirty="0"/>
              <a:t> </a:t>
            </a:r>
            <a:r>
              <a:rPr lang="en-US" dirty="0" err="1"/>
              <a:t>cà</a:t>
            </a:r>
            <a:r>
              <a:rPr lang="en-US" dirty="0"/>
              <a:t> </a:t>
            </a:r>
            <a:r>
              <a:rPr lang="en-US" dirty="0" err="1"/>
              <a:t>phê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Insert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table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Update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table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Delete Confirm Alert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record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1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BALSAMIQ MOCKUPS</a:t>
            </a:r>
          </a:p>
        </p:txBody>
      </p:sp>
      <p:grpSp>
        <p:nvGrpSpPr>
          <p:cNvPr id="5" name="Group 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6" name="Rectangle 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26" name="Picture 2" descr="Balsamiq Mockup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310" y="1146089"/>
            <a:ext cx="8061668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37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BALSAMIQ MOCKUPS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963826" y="1161534"/>
            <a:ext cx="10046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vi-VN" dirty="0">
                <a:latin typeface="Lato" panose="020F0502020204030203"/>
              </a:rPr>
              <a:t>Balsamiq Mockups là phần mềm thiết kế bố cục website giúp phác họa ý tưởng thiết kế website thật nhanh chóng với giao diện đơn giản.</a:t>
            </a:r>
            <a:endParaRPr lang="en-US" dirty="0">
              <a:latin typeface="Lato" panose="020F0502020204030203"/>
            </a:endParaRPr>
          </a:p>
          <a:p>
            <a:pPr marL="342900" indent="-342900">
              <a:buFont typeface="+mj-lt"/>
              <a:buAutoNum type="arabicPeriod"/>
            </a:pPr>
            <a:r>
              <a:rPr lang="vi-VN" dirty="0">
                <a:latin typeface="Lato" panose="020F0502020204030203"/>
              </a:rPr>
              <a:t>Các tính năng của Balsamiq Mockups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Các khung lưới phác thảo Low-Fi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Thành phần giao diện người dùng và Biểu tượng: 75 thành phần giao diện người dùng tích hợp và 187 biểu tượng, cộng với rất nhiều thành phần do cộng đồng tạo ra.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Nguyên mẫu nhấp qua: Liên kết cho phép bạn tạo các nguyên mẫu nhấp qua để kiểm tra bản trình diễn và khả năng sử dụng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Xuất ra PNG hoặc PDF: Chia sẻ hoặc trình bày các mô hình với các liên kết nhúng bằng cách xuất PDF hoặc sử dụng công cụ của bên thứ 3 để xuất thành mã.</a:t>
            </a:r>
            <a:endParaRPr lang="en-US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06503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GITHUB	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12108" y="1149178"/>
            <a:ext cx="10021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1.Các </a:t>
            </a: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 </a:t>
            </a:r>
            <a:r>
              <a:rPr lang="en-US" b="1" dirty="0" err="1"/>
              <a:t>cơ</a:t>
            </a:r>
            <a:r>
              <a:rPr lang="en-US" b="1" dirty="0"/>
              <a:t> </a:t>
            </a:r>
            <a:r>
              <a:rPr lang="en-US" b="1" dirty="0" err="1"/>
              <a:t>bản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72746" y="1680519"/>
            <a:ext cx="925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1.1. Branch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72746" y="2211860"/>
            <a:ext cx="9502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Branch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đoạn</a:t>
            </a:r>
            <a:r>
              <a:rPr lang="en-US" dirty="0"/>
              <a:t> code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.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repository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branch. Branch </a:t>
            </a:r>
            <a:r>
              <a:rPr lang="en-US" dirty="0" err="1"/>
              <a:t>chính</a:t>
            </a:r>
            <a:r>
              <a:rPr lang="en-US" dirty="0"/>
              <a:t> –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master.</a:t>
            </a:r>
            <a:br>
              <a:rPr lang="en-US" dirty="0"/>
            </a:b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branch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$ </a:t>
            </a:r>
            <a:r>
              <a:rPr lang="en-US" dirty="0" err="1"/>
              <a:t>git</a:t>
            </a:r>
            <a:r>
              <a:rPr lang="en-US" dirty="0"/>
              <a:t> branch &lt;</a:t>
            </a:r>
            <a:r>
              <a:rPr lang="en-US" dirty="0" err="1"/>
              <a:t>branchname</a:t>
            </a:r>
            <a:r>
              <a:rPr lang="en-US" dirty="0"/>
              <a:t>&gt;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2746" y="3297199"/>
            <a:ext cx="7302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1.2: Amend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72746" y="3828540"/>
            <a:ext cx="10169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.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,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–amend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commit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.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commit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commit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.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message </a:t>
            </a:r>
            <a:r>
              <a:rPr lang="en-US" dirty="0" err="1"/>
              <a:t>của</a:t>
            </a:r>
            <a:r>
              <a:rPr lang="en-US" dirty="0"/>
              <a:t> commit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GITHUB	</a:t>
            </a:r>
          </a:p>
        </p:txBody>
      </p:sp>
      <p:grpSp>
        <p:nvGrpSpPr>
          <p:cNvPr id="9" name="Group 8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10" name="Rectangle 9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013254" y="951470"/>
            <a:ext cx="443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1.3. Commit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13253" y="1320802"/>
            <a:ext cx="104661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commit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them file </a:t>
            </a:r>
            <a:r>
              <a:rPr lang="en-US" dirty="0" err="1"/>
              <a:t>vào</a:t>
            </a:r>
            <a:r>
              <a:rPr lang="en-US" dirty="0"/>
              <a:t> repository.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commit </a:t>
            </a:r>
            <a:r>
              <a:rPr lang="en-US" dirty="0" err="1"/>
              <a:t>sẽ</a:t>
            </a:r>
            <a:r>
              <a:rPr lang="en-US" dirty="0"/>
              <a:t> save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1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nét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commit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recall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commit edit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program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đè</a:t>
            </a:r>
            <a:r>
              <a:rPr lang="en-US" dirty="0"/>
              <a:t> (overwrite) </a:t>
            </a:r>
            <a:r>
              <a:rPr lang="en-US" dirty="0" err="1"/>
              <a:t>lẫn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13253" y="3287458"/>
            <a:ext cx="841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1.4. Pull, push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13253" y="3656790"/>
            <a:ext cx="102437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</a:t>
            </a:r>
            <a:r>
              <a:rPr lang="en-US" dirty="0" err="1"/>
              <a:t>là</a:t>
            </a:r>
            <a:r>
              <a:rPr lang="en-US" dirty="0"/>
              <a:t> 1 command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update </a:t>
            </a:r>
            <a:r>
              <a:rPr lang="en-US" dirty="0" err="1"/>
              <a:t>các</a:t>
            </a:r>
            <a:r>
              <a:rPr lang="en-US" dirty="0"/>
              <a:t> local version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repository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pull,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2 </a:t>
            </a:r>
            <a:r>
              <a:rPr lang="en-US" dirty="0" err="1"/>
              <a:t>việc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</a:t>
            </a:r>
            <a:r>
              <a:rPr lang="en-US" dirty="0" err="1"/>
              <a:t>các</a:t>
            </a:r>
            <a:r>
              <a:rPr lang="en-US" dirty="0"/>
              <a:t> local branch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Update </a:t>
            </a:r>
            <a:r>
              <a:rPr lang="en-US" dirty="0" err="1"/>
              <a:t>các</a:t>
            </a:r>
            <a:r>
              <a:rPr lang="en-US" dirty="0"/>
              <a:t> remote tracking branches.</a:t>
            </a:r>
          </a:p>
          <a:p>
            <a:r>
              <a:rPr lang="en-US" dirty="0"/>
              <a:t>Push </a:t>
            </a:r>
            <a:r>
              <a:rPr lang="en-US" dirty="0" err="1"/>
              <a:t>là</a:t>
            </a:r>
            <a:r>
              <a:rPr lang="en-US" dirty="0"/>
              <a:t> 1 command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update local repository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remote repository,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commit </a:t>
            </a:r>
            <a:r>
              <a:rPr lang="en-US" dirty="0" err="1"/>
              <a:t>từ</a:t>
            </a:r>
            <a:r>
              <a:rPr lang="en-US" dirty="0"/>
              <a:t> local repo sang </a:t>
            </a:r>
            <a:r>
              <a:rPr lang="en-US" dirty="0" err="1"/>
              <a:t>các</a:t>
            </a:r>
            <a:r>
              <a:rPr lang="en-US"/>
              <a:t> remote repo.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66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212891"/>
            <a:ext cx="4151464" cy="598039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73749" y="1811629"/>
            <a:ext cx="4601372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THANK YOU!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073748" y="2971949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CONTACT US AT:</a:t>
            </a:r>
          </a:p>
        </p:txBody>
      </p:sp>
      <p:sp>
        <p:nvSpPr>
          <p:cNvPr id="12" name="Shape 5099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3543124"/>
            <a:ext cx="254834" cy="2432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490" y="91015"/>
                </a:moveTo>
                <a:lnTo>
                  <a:pt x="94490" y="91015"/>
                </a:lnTo>
                <a:cubicBezTo>
                  <a:pt x="78351" y="83972"/>
                  <a:pt x="73926" y="79097"/>
                  <a:pt x="73926" y="67178"/>
                </a:cubicBezTo>
                <a:cubicBezTo>
                  <a:pt x="73926" y="62302"/>
                  <a:pt x="78351" y="64740"/>
                  <a:pt x="80694" y="52821"/>
                </a:cubicBezTo>
                <a:cubicBezTo>
                  <a:pt x="80694" y="47674"/>
                  <a:pt x="85379" y="52821"/>
                  <a:pt x="85379" y="40902"/>
                </a:cubicBezTo>
                <a:cubicBezTo>
                  <a:pt x="85379" y="35756"/>
                  <a:pt x="83036" y="35756"/>
                  <a:pt x="83036" y="35756"/>
                </a:cubicBezTo>
                <a:cubicBezTo>
                  <a:pt x="83036" y="35756"/>
                  <a:pt x="85379" y="28713"/>
                  <a:pt x="85379" y="23837"/>
                </a:cubicBezTo>
                <a:cubicBezTo>
                  <a:pt x="85379" y="16523"/>
                  <a:pt x="83036" y="0"/>
                  <a:pt x="59869" y="0"/>
                </a:cubicBezTo>
                <a:cubicBezTo>
                  <a:pt x="36702" y="0"/>
                  <a:pt x="34360" y="16523"/>
                  <a:pt x="34360" y="23837"/>
                </a:cubicBezTo>
                <a:cubicBezTo>
                  <a:pt x="34360" y="28713"/>
                  <a:pt x="36702" y="35756"/>
                  <a:pt x="36702" y="35756"/>
                </a:cubicBezTo>
                <a:cubicBezTo>
                  <a:pt x="36702" y="35756"/>
                  <a:pt x="34360" y="35756"/>
                  <a:pt x="34360" y="40902"/>
                </a:cubicBezTo>
                <a:cubicBezTo>
                  <a:pt x="34360" y="52821"/>
                  <a:pt x="39045" y="47674"/>
                  <a:pt x="39045" y="52821"/>
                </a:cubicBezTo>
                <a:cubicBezTo>
                  <a:pt x="41388" y="64740"/>
                  <a:pt x="46073" y="62302"/>
                  <a:pt x="46073" y="67178"/>
                </a:cubicBezTo>
                <a:cubicBezTo>
                  <a:pt x="46073" y="79097"/>
                  <a:pt x="41388" y="83972"/>
                  <a:pt x="25249" y="91015"/>
                </a:cubicBezTo>
                <a:cubicBezTo>
                  <a:pt x="9110" y="95891"/>
                  <a:pt x="0" y="102934"/>
                  <a:pt x="0" y="107810"/>
                </a:cubicBezTo>
                <a:cubicBezTo>
                  <a:pt x="0" y="110248"/>
                  <a:pt x="0" y="119729"/>
                  <a:pt x="0" y="119729"/>
                </a:cubicBezTo>
                <a:cubicBezTo>
                  <a:pt x="59869" y="119729"/>
                  <a:pt x="59869" y="119729"/>
                  <a:pt x="59869" y="119729"/>
                </a:cubicBezTo>
                <a:cubicBezTo>
                  <a:pt x="119739" y="119729"/>
                  <a:pt x="119739" y="119729"/>
                  <a:pt x="119739" y="119729"/>
                </a:cubicBezTo>
                <a:cubicBezTo>
                  <a:pt x="119739" y="119729"/>
                  <a:pt x="119739" y="110248"/>
                  <a:pt x="119739" y="107810"/>
                </a:cubicBezTo>
                <a:cubicBezTo>
                  <a:pt x="119739" y="102934"/>
                  <a:pt x="110629" y="95891"/>
                  <a:pt x="94490" y="9101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92848" y="3533981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sp>
        <p:nvSpPr>
          <p:cNvPr id="13" name="Shape 510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4119620"/>
            <a:ext cx="254834" cy="1576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85" y="11368"/>
                </a:moveTo>
                <a:lnTo>
                  <a:pt x="4685" y="11368"/>
                </a:lnTo>
                <a:cubicBezTo>
                  <a:pt x="9110" y="14736"/>
                  <a:pt x="52841" y="52631"/>
                  <a:pt x="52841" y="52631"/>
                </a:cubicBezTo>
                <a:cubicBezTo>
                  <a:pt x="55184" y="56000"/>
                  <a:pt x="57527" y="56000"/>
                  <a:pt x="60130" y="56000"/>
                </a:cubicBezTo>
                <a:cubicBezTo>
                  <a:pt x="62212" y="56000"/>
                  <a:pt x="64555" y="56000"/>
                  <a:pt x="64555" y="52631"/>
                </a:cubicBezTo>
                <a:cubicBezTo>
                  <a:pt x="66637" y="52631"/>
                  <a:pt x="110629" y="14736"/>
                  <a:pt x="112971" y="11368"/>
                </a:cubicBezTo>
                <a:cubicBezTo>
                  <a:pt x="117657" y="7578"/>
                  <a:pt x="119739" y="0"/>
                  <a:pt x="115314" y="0"/>
                </a:cubicBezTo>
                <a:cubicBezTo>
                  <a:pt x="4685" y="0"/>
                  <a:pt x="4685" y="0"/>
                  <a:pt x="4685" y="0"/>
                </a:cubicBezTo>
                <a:cubicBezTo>
                  <a:pt x="0" y="0"/>
                  <a:pt x="2342" y="7578"/>
                  <a:pt x="4685" y="11368"/>
                </a:cubicBezTo>
                <a:close/>
                <a:moveTo>
                  <a:pt x="115314" y="33684"/>
                </a:moveTo>
                <a:lnTo>
                  <a:pt x="115314" y="33684"/>
                </a:lnTo>
                <a:cubicBezTo>
                  <a:pt x="112971" y="33684"/>
                  <a:pt x="66637" y="71157"/>
                  <a:pt x="64555" y="74947"/>
                </a:cubicBezTo>
                <a:cubicBezTo>
                  <a:pt x="64555" y="74947"/>
                  <a:pt x="62212" y="74947"/>
                  <a:pt x="60130" y="74947"/>
                </a:cubicBezTo>
                <a:cubicBezTo>
                  <a:pt x="57527" y="74947"/>
                  <a:pt x="55184" y="74947"/>
                  <a:pt x="52841" y="74947"/>
                </a:cubicBezTo>
                <a:cubicBezTo>
                  <a:pt x="50498" y="71157"/>
                  <a:pt x="7028" y="33684"/>
                  <a:pt x="4685" y="33684"/>
                </a:cubicBezTo>
                <a:cubicBezTo>
                  <a:pt x="2342" y="30315"/>
                  <a:pt x="2342" y="33684"/>
                  <a:pt x="2342" y="33684"/>
                </a:cubicBezTo>
                <a:cubicBezTo>
                  <a:pt x="2342" y="37052"/>
                  <a:pt x="2342" y="112000"/>
                  <a:pt x="2342" y="112000"/>
                </a:cubicBezTo>
                <a:cubicBezTo>
                  <a:pt x="2342" y="115789"/>
                  <a:pt x="4685" y="119578"/>
                  <a:pt x="9110" y="119578"/>
                </a:cubicBezTo>
                <a:cubicBezTo>
                  <a:pt x="110629" y="119578"/>
                  <a:pt x="110629" y="119578"/>
                  <a:pt x="110629" y="119578"/>
                </a:cubicBezTo>
                <a:cubicBezTo>
                  <a:pt x="115314" y="119578"/>
                  <a:pt x="117657" y="115789"/>
                  <a:pt x="117657" y="112000"/>
                </a:cubicBezTo>
                <a:cubicBezTo>
                  <a:pt x="117657" y="112000"/>
                  <a:pt x="117657" y="37052"/>
                  <a:pt x="117657" y="33684"/>
                </a:cubicBezTo>
                <a:cubicBezTo>
                  <a:pt x="117657" y="33684"/>
                  <a:pt x="117657" y="30315"/>
                  <a:pt x="115314" y="336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492848" y="4052776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First.Last@email.com</a:t>
            </a:r>
          </a:p>
        </p:txBody>
      </p:sp>
      <p:sp>
        <p:nvSpPr>
          <p:cNvPr id="14" name="Shape 512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2196231" y="4610500"/>
            <a:ext cx="155623" cy="268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18" y="0"/>
                </a:moveTo>
                <a:lnTo>
                  <a:pt x="100918" y="0"/>
                </a:lnTo>
                <a:cubicBezTo>
                  <a:pt x="18657" y="0"/>
                  <a:pt x="18657" y="0"/>
                  <a:pt x="18657" y="0"/>
                </a:cubicBezTo>
                <a:cubicBezTo>
                  <a:pt x="7208" y="0"/>
                  <a:pt x="0" y="4417"/>
                  <a:pt x="0" y="10797"/>
                </a:cubicBezTo>
                <a:cubicBezTo>
                  <a:pt x="0" y="106503"/>
                  <a:pt x="0" y="106503"/>
                  <a:pt x="0" y="106503"/>
                </a:cubicBezTo>
                <a:cubicBezTo>
                  <a:pt x="0" y="112883"/>
                  <a:pt x="7208" y="119754"/>
                  <a:pt x="18657" y="119754"/>
                </a:cubicBezTo>
                <a:cubicBezTo>
                  <a:pt x="100918" y="119754"/>
                  <a:pt x="100918" y="119754"/>
                  <a:pt x="100918" y="119754"/>
                </a:cubicBezTo>
                <a:cubicBezTo>
                  <a:pt x="112367" y="119754"/>
                  <a:pt x="119575" y="112883"/>
                  <a:pt x="119575" y="106503"/>
                </a:cubicBezTo>
                <a:cubicBezTo>
                  <a:pt x="119575" y="10797"/>
                  <a:pt x="119575" y="10797"/>
                  <a:pt x="119575" y="10797"/>
                </a:cubicBezTo>
                <a:cubicBezTo>
                  <a:pt x="119575" y="4417"/>
                  <a:pt x="112367" y="0"/>
                  <a:pt x="100918" y="0"/>
                </a:cubicBezTo>
                <a:close/>
                <a:moveTo>
                  <a:pt x="59787" y="112883"/>
                </a:moveTo>
                <a:lnTo>
                  <a:pt x="59787" y="112883"/>
                </a:lnTo>
                <a:cubicBezTo>
                  <a:pt x="52155" y="112883"/>
                  <a:pt x="44946" y="110674"/>
                  <a:pt x="44946" y="108711"/>
                </a:cubicBezTo>
                <a:cubicBezTo>
                  <a:pt x="44946" y="104294"/>
                  <a:pt x="52155" y="102085"/>
                  <a:pt x="59787" y="102085"/>
                </a:cubicBezTo>
                <a:cubicBezTo>
                  <a:pt x="67420" y="102085"/>
                  <a:pt x="74628" y="104294"/>
                  <a:pt x="74628" y="108711"/>
                </a:cubicBezTo>
                <a:cubicBezTo>
                  <a:pt x="74628" y="110674"/>
                  <a:pt x="67420" y="112883"/>
                  <a:pt x="59787" y="112883"/>
                </a:cubicBezTo>
                <a:close/>
                <a:moveTo>
                  <a:pt x="104734" y="95705"/>
                </a:moveTo>
                <a:lnTo>
                  <a:pt x="104734" y="95705"/>
                </a:lnTo>
                <a:cubicBezTo>
                  <a:pt x="14840" y="95705"/>
                  <a:pt x="14840" y="95705"/>
                  <a:pt x="14840" y="95705"/>
                </a:cubicBezTo>
                <a:cubicBezTo>
                  <a:pt x="14840" y="15214"/>
                  <a:pt x="14840" y="15214"/>
                  <a:pt x="14840" y="15214"/>
                </a:cubicBezTo>
                <a:cubicBezTo>
                  <a:pt x="104734" y="15214"/>
                  <a:pt x="104734" y="15214"/>
                  <a:pt x="104734" y="15214"/>
                </a:cubicBezTo>
                <a:lnTo>
                  <a:pt x="104734" y="957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92847" y="4567463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123 123 1234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94485F9-90F6-432D-BFF9-D47B53BB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15</a:t>
            </a:r>
          </a:p>
        </p:txBody>
      </p:sp>
    </p:spTree>
    <p:extLst>
      <p:ext uri="{BB962C8B-B14F-4D97-AF65-F5344CB8AC3E}">
        <p14:creationId xmlns:p14="http://schemas.microsoft.com/office/powerpoint/2010/main" val="345634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2" grpId="0" animBg="1"/>
      <p:bldP spid="16" grpId="0"/>
      <p:bldP spid="13" grpId="0" animBg="1"/>
      <p:bldP spid="17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1229" y="1811629"/>
            <a:ext cx="3623472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MỤC TIÊU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1229" y="2256435"/>
            <a:ext cx="4918576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dùng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trị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CSDL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Lợi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ích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phục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vụ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trải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nghiệm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dịch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vụ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thuận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tiện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trị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CSDL 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chủ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số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lượng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đồ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còn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xuất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xứ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SD….</a:t>
            </a:r>
          </a:p>
        </p:txBody>
      </p:sp>
      <p:pic>
        <p:nvPicPr>
          <p:cNvPr id="38" name="Picture 37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29" y="3899962"/>
            <a:ext cx="1907451" cy="2747780"/>
          </a:xfrm>
          <a:prstGeom prst="rect">
            <a:avLst/>
          </a:prstGeom>
        </p:spPr>
      </p:pic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2" decel="3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9810654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 err="1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Ví</a:t>
            </a: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sz="3200" b="1" dirty="0" err="1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dụ</a:t>
            </a:r>
            <a:endParaRPr lang="en-US" sz="3200" b="1" dirty="0">
              <a:solidFill>
                <a:schemeClr val="accent1"/>
              </a:solidFill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Oval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284065" y="1635337"/>
            <a:ext cx="8107069" cy="402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Hệ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thống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thông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tin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thanh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hóa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đơn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café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của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cửa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endParaRPr lang="en-US" b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84066" y="2001262"/>
            <a:ext cx="9810654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Started the specialty coffee chain phenomena in America in 1982. 99% are company owned. Revenues exceeded $6 billion in 2002. Average store gross revenue is $805,000. Now in 30 countries. Same store sales increased by 10% in 2002.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8704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10368516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CÁC PHẦN MỀM QUẢN LÝ QUÁN CAFE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Oval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284066" y="1635337"/>
            <a:ext cx="2853594" cy="357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FastAccess</a:t>
            </a:r>
            <a:endParaRPr lang="en-US" sz="1600" b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84066" y="2001262"/>
            <a:ext cx="9810654" cy="331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Là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được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nhiều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trong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quan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caffe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</a:t>
            </a:r>
          </a:p>
        </p:txBody>
      </p:sp>
      <p:grpSp>
        <p:nvGrpSpPr>
          <p:cNvPr id="18" name="Group 17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3021843"/>
            <a:ext cx="259660" cy="259660"/>
            <a:chOff x="2288721" y="2772229"/>
            <a:chExt cx="2471965" cy="2471965"/>
          </a:xfrm>
        </p:grpSpPr>
        <p:sp>
          <p:nvSpPr>
            <p:cNvPr id="22" name="Oval 21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3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1284066" y="2944960"/>
            <a:ext cx="3127914" cy="357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Kiotviet.vn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284066" y="3310885"/>
            <a:ext cx="981065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sâu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thị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trường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lẻ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tại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Việt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Nam.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gồm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bằng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FB,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Zalo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soát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hóa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hợp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số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vận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chuyển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……..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en-US" sz="14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5" name="Group 2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4462653"/>
            <a:ext cx="259660" cy="259660"/>
            <a:chOff x="2288721" y="2772229"/>
            <a:chExt cx="2471965" cy="2471965"/>
          </a:xfrm>
        </p:grpSpPr>
        <p:sp>
          <p:nvSpPr>
            <p:cNvPr id="31" name="Oval 30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1284066" y="4385770"/>
            <a:ext cx="3127914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Coffee Shop Manager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84066" y="4751695"/>
            <a:ext cx="981065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với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những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mặt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yếu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Barcode Scanner.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Ngoài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chức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ký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trước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giúp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việc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thẻ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hoặc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event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trở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dễ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39730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  <p:bldP spid="20" grpId="0"/>
      <p:bldP spid="21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9634870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ĐỀ XUẤT PHẦN MỀM CÓ CÁC TÍNH NĂNG SAU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 descr="Column 1 Heading"/>
          <p:cNvGrpSpPr/>
          <p:nvPr/>
        </p:nvGrpSpPr>
        <p:grpSpPr>
          <a:xfrm>
            <a:off x="935299" y="1724527"/>
            <a:ext cx="3266127" cy="471428"/>
            <a:chOff x="935299" y="1724527"/>
            <a:chExt cx="3266127" cy="471428"/>
          </a:xfrm>
        </p:grpSpPr>
        <p:sp>
          <p:nvSpPr>
            <p:cNvPr id="5" name="Rectangle 4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40131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QUAN LÝ VẬT T</a:t>
              </a:r>
              <a:r>
                <a:rPr lang="vi-VN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Ư</a:t>
              </a:r>
              <a:endPara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" name="Group 5" descr="Column 1 Text"/>
          <p:cNvGrpSpPr/>
          <p:nvPr/>
        </p:nvGrpSpPr>
        <p:grpSpPr>
          <a:xfrm>
            <a:off x="935299" y="2195955"/>
            <a:ext cx="3266127" cy="3161406"/>
            <a:chOff x="935299" y="2195955"/>
            <a:chExt cx="3266127" cy="3161406"/>
          </a:xfrm>
        </p:grpSpPr>
        <p:sp>
          <p:nvSpPr>
            <p:cNvPr id="51" name="Rectangle 50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40131" y="2310373"/>
              <a:ext cx="305646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loại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coffee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và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thành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phần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trong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trình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chế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biến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Có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tin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về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thời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gian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sử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dụng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Cảnh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vật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sắp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hết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hạn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đầu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mối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hợp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đồng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sở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vật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chất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cụ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thể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.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tin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về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phẩm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public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0" name="Group 9" descr="Column 2 Heading"/>
          <p:cNvGrpSpPr/>
          <p:nvPr/>
        </p:nvGrpSpPr>
        <p:grpSpPr>
          <a:xfrm>
            <a:off x="4462937" y="1724527"/>
            <a:ext cx="3266127" cy="471428"/>
            <a:chOff x="4462937" y="1724527"/>
            <a:chExt cx="3266127" cy="471428"/>
          </a:xfrm>
        </p:grpSpPr>
        <p:sp>
          <p:nvSpPr>
            <p:cNvPr id="48" name="Rectangle 47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67769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QUẢN LÝ HÓA Đ</a:t>
              </a:r>
              <a:r>
                <a:rPr lang="vi-VN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Ơ</a:t>
              </a:r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</a:t>
              </a:r>
            </a:p>
          </p:txBody>
        </p:sp>
      </p:grpSp>
      <p:grpSp>
        <p:nvGrpSpPr>
          <p:cNvPr id="11" name="Group 10" descr="Column 2 text"/>
          <p:cNvGrpSpPr/>
          <p:nvPr/>
        </p:nvGrpSpPr>
        <p:grpSpPr>
          <a:xfrm>
            <a:off x="4462937" y="2195955"/>
            <a:ext cx="3266127" cy="3161406"/>
            <a:chOff x="4462937" y="2195955"/>
            <a:chExt cx="3266127" cy="3161406"/>
          </a:xfrm>
        </p:grpSpPr>
        <p:sp>
          <p:nvSpPr>
            <p:cNvPr id="50" name="Rectangle 49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67769" y="2310373"/>
              <a:ext cx="3056463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giao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dịch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mua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coffee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Tích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điểm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ờng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xuyên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Liên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kết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ngân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ứng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dụng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cụ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thể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như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Airpay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Momo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…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nhiều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hóa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đơn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một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lúc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số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lượng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lớn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2" name="Group 11" descr="Column 3 heading"/>
          <p:cNvGrpSpPr/>
          <p:nvPr/>
        </p:nvGrpSpPr>
        <p:grpSpPr>
          <a:xfrm>
            <a:off x="7990575" y="1724527"/>
            <a:ext cx="3266127" cy="471428"/>
            <a:chOff x="7990575" y="1724527"/>
            <a:chExt cx="3266127" cy="471428"/>
          </a:xfrm>
        </p:grpSpPr>
        <p:sp>
          <p:nvSpPr>
            <p:cNvPr id="81" name="Rectangle 80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95407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BÁO CÁO VÀ KHAI PHÁ</a:t>
              </a:r>
            </a:p>
          </p:txBody>
        </p:sp>
      </p:grpSp>
      <p:grpSp>
        <p:nvGrpSpPr>
          <p:cNvPr id="13" name="Group 12" descr="Column 3 text"/>
          <p:cNvGrpSpPr/>
          <p:nvPr/>
        </p:nvGrpSpPr>
        <p:grpSpPr>
          <a:xfrm>
            <a:off x="7990575" y="2195955"/>
            <a:ext cx="3266127" cy="3161406"/>
            <a:chOff x="7990575" y="2195955"/>
            <a:chExt cx="3266127" cy="3161406"/>
          </a:xfrm>
        </p:grpSpPr>
        <p:sp>
          <p:nvSpPr>
            <p:cNvPr id="82" name="Rectangle 81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5407" y="2310373"/>
              <a:ext cx="3056463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Thực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hiện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doanh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thu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Khai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dữ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liệu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tiềm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năng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Khai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những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thức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thức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uống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đặc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trưng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trend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từng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thời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điểm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.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D602B064-C2D4-46FC-86C8-40ABA1F36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3870728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81000" y="243235"/>
            <a:ext cx="7423298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CÁC TÁC NHÂN  SỬ DỤNG PHẦN MỀM</a:t>
            </a:r>
          </a:p>
        </p:txBody>
      </p:sp>
      <p:grpSp>
        <p:nvGrpSpPr>
          <p:cNvPr id="25" name="Group 24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6" name="Rectangle 2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 descr="Photo placeholder"/>
          <p:cNvGrpSpPr/>
          <p:nvPr/>
        </p:nvGrpSpPr>
        <p:grpSpPr>
          <a:xfrm>
            <a:off x="1406066" y="2229025"/>
            <a:ext cx="2156108" cy="2156108"/>
            <a:chOff x="2762425" y="2053765"/>
            <a:chExt cx="2156108" cy="2156108"/>
          </a:xfrm>
        </p:grpSpPr>
        <p:sp>
          <p:nvSpPr>
            <p:cNvPr id="13" name="Oval 12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113024" y="5181600"/>
            <a:ext cx="7232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ADMIN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674163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790663" y="5430633"/>
            <a:ext cx="1386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Chủ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cửa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endParaRPr lang="en-US" sz="16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5" name="Group 14" descr="Photo placeholder"/>
          <p:cNvGrpSpPr/>
          <p:nvPr/>
        </p:nvGrpSpPr>
        <p:grpSpPr>
          <a:xfrm>
            <a:off x="4661110" y="1872189"/>
            <a:ext cx="2869780" cy="2869780"/>
            <a:chOff x="2762425" y="2053765"/>
            <a:chExt cx="2156108" cy="2156108"/>
          </a:xfrm>
        </p:grpSpPr>
        <p:sp>
          <p:nvSpPr>
            <p:cNvPr id="16" name="Oval 15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573326" y="5181600"/>
            <a:ext cx="10264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CUSTOMER</a:t>
            </a:r>
          </a:p>
        </p:txBody>
      </p:sp>
      <p:cxnSp>
        <p:nvCxnSpPr>
          <p:cNvPr id="38" name="Straight Connector 37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28604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112439" y="5430633"/>
            <a:ext cx="1967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nếu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</a:t>
            </a:r>
          </a:p>
        </p:txBody>
      </p:sp>
      <p:grpSp>
        <p:nvGrpSpPr>
          <p:cNvPr id="18" name="Group 17" descr="Photo placeholder"/>
          <p:cNvGrpSpPr/>
          <p:nvPr/>
        </p:nvGrpSpPr>
        <p:grpSpPr>
          <a:xfrm>
            <a:off x="8629826" y="2229025"/>
            <a:ext cx="2156108" cy="2156108"/>
            <a:chOff x="2762425" y="2053765"/>
            <a:chExt cx="2156108" cy="2156108"/>
          </a:xfrm>
        </p:grpSpPr>
        <p:sp>
          <p:nvSpPr>
            <p:cNvPr id="19" name="Oval 18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9382212" y="5181600"/>
            <a:ext cx="632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STAFF</a:t>
            </a:r>
          </a:p>
        </p:txBody>
      </p:sp>
      <p:cxnSp>
        <p:nvCxnSpPr>
          <p:cNvPr id="42" name="Straight Connector 41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89792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918246" y="5430633"/>
            <a:ext cx="1579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quán</a:t>
            </a:r>
            <a:endParaRPr lang="en-US" sz="16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49816CA-D25A-4DA3-944B-4F935E1E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71180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00"/>
                            </p:stCondLst>
                            <p:childTnLst>
                              <p:par>
                                <p:cTn id="5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50"/>
                            </p:stCondLst>
                            <p:childTnLst>
                              <p:par>
                                <p:cTn id="6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9" grpId="0"/>
      <p:bldP spid="23" grpId="0"/>
      <p:bldP spid="36" grpId="0"/>
      <p:bldP spid="37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SƠ ĐỒ PHÂN CẤP CHỨC NĂNG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CAC1BC2-6026-4018-8DFD-0F8F310EB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729730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5286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in saucer, spilled over with coffee beans pouring ou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61228" y="652680"/>
            <a:ext cx="6879751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TÌM HIỂU CÔNG NGHỆ</a:t>
            </a: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1608634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38427" y="1712032"/>
            <a:ext cx="7869099" cy="40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WIN FORM,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khuyến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khích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dùng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WINDOW PRESENTATION FORM</a:t>
            </a: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200656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838427" y="2304054"/>
            <a:ext cx="10484708" cy="40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GitHub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share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mã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nguồn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giữa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2 SV. Tham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khảo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dirty="0">
                <a:hlinkClick r:id="rId5"/>
              </a:rPr>
              <a:t>http://dce.hust.edu.vn/huong-dan-su-dung-git/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92678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38427" y="2896076"/>
            <a:ext cx="8581480" cy="1397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Cơ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sở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MySQL: 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Website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truy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cập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dirty="0">
                <a:hlinkClick r:id="rId6"/>
              </a:rPr>
              <a:t>http://techlinkvn.com/phpMyAdmin/</a:t>
            </a:r>
            <a:endParaRPr lang="en-U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</a:rPr>
              <a:t>- T</a:t>
            </a:r>
            <a:r>
              <a:rPr lang="vi-VN" dirty="0">
                <a:solidFill>
                  <a:schemeClr val="bg1"/>
                </a:solidFill>
              </a:rPr>
              <a:t>ài khoản phuong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dirty="0">
                <a:solidFill>
                  <a:schemeClr val="bg1"/>
                </a:solidFill>
              </a:rPr>
              <a:t>/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dirty="0">
                <a:solidFill>
                  <a:schemeClr val="bg1"/>
                </a:solidFill>
              </a:rPr>
              <a:t>zMzRpMMiJu7JfTtq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</a:rPr>
              <a:t>- </a:t>
            </a:r>
            <a:r>
              <a:rPr lang="vi-VN" dirty="0">
                <a:solidFill>
                  <a:schemeClr val="bg1"/>
                </a:solidFill>
              </a:rPr>
              <a:t>DB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b="1" dirty="0">
                <a:solidFill>
                  <a:schemeClr val="bg1"/>
                </a:solidFill>
              </a:rPr>
              <a:t>dev_coffee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thoải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mái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chỉnh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sửa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xóa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85DB3B-0CED-4AE3-A022-AE226E415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1107" y="2739056"/>
            <a:ext cx="3230414" cy="1310725"/>
          </a:xfrm>
          <a:prstGeom prst="rect">
            <a:avLst/>
          </a:prstGeom>
        </p:spPr>
      </p:pic>
      <p:pic>
        <p:nvPicPr>
          <p:cNvPr id="13" name="Picture 12" descr="Coffee mug icon">
            <a:extLst>
              <a:ext uri="{FF2B5EF4-FFF2-40B4-BE49-F238E27FC236}">
                <a16:creationId xmlns:a16="http://schemas.microsoft.com/office/drawing/2014/main" id="{7173AB99-115B-4BB4-B029-362B2EDCE7D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4237570"/>
            <a:ext cx="343070" cy="4942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21322E7-2963-43E1-B0DB-0B68CA6EB3CF}"/>
              </a:ext>
            </a:extLst>
          </p:cNvPr>
          <p:cNvSpPr/>
          <p:nvPr/>
        </p:nvSpPr>
        <p:spPr>
          <a:xfrm>
            <a:off x="1838427" y="4340968"/>
            <a:ext cx="8581480" cy="732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Tìm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hiểu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công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cụ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mockup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đó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giao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diện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>
                <a:hlinkClick r:id="rId8"/>
              </a:rPr>
              <a:t>https://www.lucidchart.com/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5" name="Picture 14" descr="Coffee mug icon">
            <a:extLst>
              <a:ext uri="{FF2B5EF4-FFF2-40B4-BE49-F238E27FC236}">
                <a16:creationId xmlns:a16="http://schemas.microsoft.com/office/drawing/2014/main" id="{112D7C2E-DFBA-4755-9383-96B5D48B542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5102755"/>
            <a:ext cx="343070" cy="4942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6FF2C64-0213-4F10-8F7E-D0D36E649F86}"/>
              </a:ext>
            </a:extLst>
          </p:cNvPr>
          <p:cNvSpPr/>
          <p:nvPr/>
        </p:nvSpPr>
        <p:spPr>
          <a:xfrm>
            <a:off x="1838427" y="5206153"/>
            <a:ext cx="9983094" cy="732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SV viết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docx duy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nhất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shared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cùng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soạn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thảo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bằng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lưu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file docx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OneDrive 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Office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máy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với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tài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khoản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đăng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nhập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email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5038" y="963827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</a:t>
            </a:r>
            <a:r>
              <a:rPr lang="en-US" b="1" dirty="0"/>
              <a:t>Staff</a:t>
            </a:r>
          </a:p>
        </p:txBody>
      </p:sp>
      <p:sp>
        <p:nvSpPr>
          <p:cNvPr id="6" name="Oval 5"/>
          <p:cNvSpPr/>
          <p:nvPr/>
        </p:nvSpPr>
        <p:spPr>
          <a:xfrm>
            <a:off x="4824657" y="2953265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Staff</a:t>
            </a:r>
          </a:p>
        </p:txBody>
      </p:sp>
      <p:cxnSp>
        <p:nvCxnSpPr>
          <p:cNvPr id="8" name="Straight Connector 7"/>
          <p:cNvCxnSpPr>
            <a:stCxn id="6" idx="1"/>
          </p:cNvCxnSpPr>
          <p:nvPr/>
        </p:nvCxnSpPr>
        <p:spPr>
          <a:xfrm flipH="1" flipV="1">
            <a:off x="4312508" y="2545492"/>
            <a:ext cx="754636" cy="534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693773" y="1557846"/>
            <a:ext cx="1556951" cy="950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cxnSp>
        <p:nvCxnSpPr>
          <p:cNvPr id="11" name="Straight Connector 10"/>
          <p:cNvCxnSpPr>
            <a:stCxn id="6" idx="0"/>
          </p:cNvCxnSpPr>
          <p:nvPr/>
        </p:nvCxnSpPr>
        <p:spPr>
          <a:xfrm flipV="1">
            <a:off x="5652560" y="2360141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51694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Username</a:t>
            </a:r>
          </a:p>
        </p:txBody>
      </p:sp>
      <p:cxnSp>
        <p:nvCxnSpPr>
          <p:cNvPr id="14" name="Straight Connector 13"/>
          <p:cNvCxnSpPr>
            <a:stCxn id="6" idx="7"/>
          </p:cNvCxnSpPr>
          <p:nvPr/>
        </p:nvCxnSpPr>
        <p:spPr>
          <a:xfrm flipV="1">
            <a:off x="6237976" y="2360141"/>
            <a:ext cx="1027797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166919" y="1332264"/>
            <a:ext cx="1729946" cy="96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Password</a:t>
            </a:r>
          </a:p>
        </p:txBody>
      </p:sp>
      <p:cxnSp>
        <p:nvCxnSpPr>
          <p:cNvPr id="17" name="Straight Connector 16"/>
          <p:cNvCxnSpPr>
            <a:stCxn id="6" idx="6"/>
          </p:cNvCxnSpPr>
          <p:nvPr/>
        </p:nvCxnSpPr>
        <p:spPr>
          <a:xfrm flipV="1">
            <a:off x="6480463" y="3385751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636476" y="2889929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Phone</a:t>
            </a:r>
          </a:p>
        </p:txBody>
      </p:sp>
      <p:cxnSp>
        <p:nvCxnSpPr>
          <p:cNvPr id="20" name="Straight Connector 19"/>
          <p:cNvCxnSpPr>
            <a:stCxn id="6" idx="5"/>
          </p:cNvCxnSpPr>
          <p:nvPr/>
        </p:nvCxnSpPr>
        <p:spPr>
          <a:xfrm>
            <a:off x="6237976" y="3691566"/>
            <a:ext cx="1274932" cy="905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7512908" y="4226011"/>
            <a:ext cx="1828800" cy="90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ID_Staff</a:t>
            </a:r>
            <a:endParaRPr lang="en-US" dirty="0"/>
          </a:p>
        </p:txBody>
      </p:sp>
      <p:cxnSp>
        <p:nvCxnSpPr>
          <p:cNvPr id="23" name="Straight Connector 22"/>
          <p:cNvCxnSpPr>
            <a:stCxn id="6" idx="4"/>
          </p:cNvCxnSpPr>
          <p:nvPr/>
        </p:nvCxnSpPr>
        <p:spPr>
          <a:xfrm>
            <a:off x="5652560" y="3818238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979773" y="4596714"/>
            <a:ext cx="1772101" cy="889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</a:t>
            </a:r>
          </a:p>
        </p:txBody>
      </p:sp>
      <p:cxnSp>
        <p:nvCxnSpPr>
          <p:cNvPr id="26" name="Straight Connector 25"/>
          <p:cNvCxnSpPr>
            <a:stCxn id="6" idx="3"/>
          </p:cNvCxnSpPr>
          <p:nvPr/>
        </p:nvCxnSpPr>
        <p:spPr>
          <a:xfrm flipH="1">
            <a:off x="3880022" y="3691566"/>
            <a:ext cx="1187122" cy="622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372497" y="4314774"/>
            <a:ext cx="1602525" cy="92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CreateAt</a:t>
            </a:r>
            <a:endParaRPr lang="en-US" dirty="0"/>
          </a:p>
        </p:txBody>
      </p:sp>
      <p:cxnSp>
        <p:nvCxnSpPr>
          <p:cNvPr id="29" name="Straight Connector 28"/>
          <p:cNvCxnSpPr>
            <a:stCxn id="6" idx="2"/>
          </p:cNvCxnSpPr>
          <p:nvPr/>
        </p:nvCxnSpPr>
        <p:spPr>
          <a:xfrm flipH="1" flipV="1">
            <a:off x="4065373" y="3385751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2372497" y="2952551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UpdateAt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34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BCEF3AB-10D4-49E3-B75C-776D60141D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3510E7F-70F5-4475-850F-7F9C0A821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C98A6E-22EC-4DD4-9EEB-7896057C12A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0</TotalTime>
  <Words>1415</Words>
  <Application>Microsoft Office PowerPoint</Application>
  <PresentationFormat>Widescreen</PresentationFormat>
  <Paragraphs>167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Lato</vt:lpstr>
      <vt:lpstr>Lato Black</vt:lpstr>
      <vt:lpstr>Roboto</vt:lpstr>
      <vt:lpstr>Roboto Condensed Light</vt:lpstr>
      <vt:lpstr>Segoe UI Light</vt:lpstr>
      <vt:lpstr>Tahoma</vt:lpstr>
      <vt:lpstr>Office Theme</vt:lpstr>
      <vt:lpstr>Slide 1</vt:lpstr>
      <vt:lpstr>Slide 2</vt:lpstr>
      <vt:lpstr>Slide 12</vt:lpstr>
      <vt:lpstr>Slide 12</vt:lpstr>
      <vt:lpstr>Slide 7</vt:lpstr>
      <vt:lpstr>Slide 10</vt:lpstr>
      <vt:lpstr>Slide 3</vt:lpstr>
      <vt:lpstr>Slide 5</vt:lpstr>
      <vt:lpstr>Slide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Slide 15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2020-02-21T09:37:03Z</dcterms:created>
  <dcterms:modified xsi:type="dcterms:W3CDTF">2020-04-16T02:40:42Z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